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342" r:id="rId2"/>
    <p:sldId id="343" r:id="rId3"/>
    <p:sldId id="344" r:id="rId4"/>
    <p:sldId id="345" r:id="rId5"/>
    <p:sldId id="346" r:id="rId6"/>
    <p:sldId id="347"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749"/>
    <a:srgbClr val="CBD6B5"/>
    <a:srgbClr val="9CA58C"/>
    <a:srgbClr val="EBD9B6"/>
    <a:srgbClr val="DCF8EB"/>
    <a:srgbClr val="0098C6"/>
    <a:srgbClr val="66BBCC"/>
    <a:srgbClr val="654105"/>
    <a:srgbClr val="7C5008"/>
    <a:srgbClr val="02B9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8C4E7-FA7E-4E0B-BFF8-314CCABF4749}" v="6" dt="2024-06-06T01:15:59.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14" autoAdjust="0"/>
    <p:restoredTop sz="86447"/>
  </p:normalViewPr>
  <p:slideViewPr>
    <p:cSldViewPr snapToGrid="0" snapToObjects="1">
      <p:cViewPr varScale="1">
        <p:scale>
          <a:sx n="108" d="100"/>
          <a:sy n="108" d="100"/>
        </p:scale>
        <p:origin x="52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3CF8C4E7-FA7E-4E0B-BFF8-314CCABF4749}"/>
    <pc:docChg chg="undo custSel modSld">
      <pc:chgData name="Bess Dunlevy" userId="dd4b9a8537dbe9d0" providerId="LiveId" clId="{3CF8C4E7-FA7E-4E0B-BFF8-314CCABF4749}" dt="2024-06-06T01:17:27.283" v="46" actId="1076"/>
      <pc:docMkLst>
        <pc:docMk/>
      </pc:docMkLst>
      <pc:sldChg chg="addSp modSp mod">
        <pc:chgData name="Bess Dunlevy" userId="dd4b9a8537dbe9d0" providerId="LiveId" clId="{3CF8C4E7-FA7E-4E0B-BFF8-314CCABF4749}" dt="2024-06-06T01:14:59.145" v="12" actId="1076"/>
        <pc:sldMkLst>
          <pc:docMk/>
          <pc:sldMk cId="1508588292" sldId="342"/>
        </pc:sldMkLst>
        <pc:spChg chg="add mod">
          <ac:chgData name="Bess Dunlevy" userId="dd4b9a8537dbe9d0" providerId="LiveId" clId="{3CF8C4E7-FA7E-4E0B-BFF8-314CCABF4749}" dt="2024-06-06T01:14:56.564" v="11" actId="1076"/>
          <ac:spMkLst>
            <pc:docMk/>
            <pc:sldMk cId="1508588292" sldId="342"/>
            <ac:spMk id="6" creationId="{CC8EBFE4-502D-3442-B82D-A3CA19528CEA}"/>
          </ac:spMkLst>
        </pc:spChg>
        <pc:spChg chg="mod">
          <ac:chgData name="Bess Dunlevy" userId="dd4b9a8537dbe9d0" providerId="LiveId" clId="{3CF8C4E7-FA7E-4E0B-BFF8-314CCABF4749}" dt="2024-06-06T01:14:31.485" v="9" actId="20577"/>
          <ac:spMkLst>
            <pc:docMk/>
            <pc:sldMk cId="1508588292" sldId="342"/>
            <ac:spMk id="33" creationId="{143A449B-AAB7-994A-92CE-8F48E2CA7DF6}"/>
          </ac:spMkLst>
        </pc:spChg>
        <pc:picChg chg="mod">
          <ac:chgData name="Bess Dunlevy" userId="dd4b9a8537dbe9d0" providerId="LiveId" clId="{3CF8C4E7-FA7E-4E0B-BFF8-314CCABF4749}" dt="2024-06-06T01:14:59.145" v="12" actId="1076"/>
          <ac:picMkLst>
            <pc:docMk/>
            <pc:sldMk cId="1508588292" sldId="342"/>
            <ac:picMk id="3" creationId="{6A5D1D4C-C1AE-4859-2520-CB1ED5BD2229}"/>
          </ac:picMkLst>
        </pc:picChg>
      </pc:sldChg>
      <pc:sldChg chg="modSp mod">
        <pc:chgData name="Bess Dunlevy" userId="dd4b9a8537dbe9d0" providerId="LiveId" clId="{3CF8C4E7-FA7E-4E0B-BFF8-314CCABF4749}" dt="2024-06-06T01:15:23.028" v="17" actId="255"/>
        <pc:sldMkLst>
          <pc:docMk/>
          <pc:sldMk cId="2096331201" sldId="343"/>
        </pc:sldMkLst>
        <pc:graphicFrameChg chg="mod modGraphic">
          <ac:chgData name="Bess Dunlevy" userId="dd4b9a8537dbe9d0" providerId="LiveId" clId="{3CF8C4E7-FA7E-4E0B-BFF8-314CCABF4749}" dt="2024-06-06T01:15:23.028" v="17" actId="255"/>
          <ac:graphicFrameMkLst>
            <pc:docMk/>
            <pc:sldMk cId="2096331201" sldId="343"/>
            <ac:graphicFrameMk id="1520" creationId="{3D115D85-6891-21A3-198B-51FAAF9E3B0F}"/>
          </ac:graphicFrameMkLst>
        </pc:graphicFrameChg>
      </pc:sldChg>
      <pc:sldChg chg="modSp mod">
        <pc:chgData name="Bess Dunlevy" userId="dd4b9a8537dbe9d0" providerId="LiveId" clId="{3CF8C4E7-FA7E-4E0B-BFF8-314CCABF4749}" dt="2024-06-06T01:15:40.213" v="21" actId="255"/>
        <pc:sldMkLst>
          <pc:docMk/>
          <pc:sldMk cId="591419953" sldId="344"/>
        </pc:sldMkLst>
        <pc:graphicFrameChg chg="mod modGraphic">
          <ac:chgData name="Bess Dunlevy" userId="dd4b9a8537dbe9d0" providerId="LiveId" clId="{3CF8C4E7-FA7E-4E0B-BFF8-314CCABF4749}" dt="2024-06-06T01:15:40.213" v="21" actId="255"/>
          <ac:graphicFrameMkLst>
            <pc:docMk/>
            <pc:sldMk cId="591419953" sldId="344"/>
            <ac:graphicFrameMk id="1520" creationId="{3D115D85-6891-21A3-198B-51FAAF9E3B0F}"/>
          </ac:graphicFrameMkLst>
        </pc:graphicFrameChg>
      </pc:sldChg>
      <pc:sldChg chg="modSp mod">
        <pc:chgData name="Bess Dunlevy" userId="dd4b9a8537dbe9d0" providerId="LiveId" clId="{3CF8C4E7-FA7E-4E0B-BFF8-314CCABF4749}" dt="2024-06-06T01:15:52.736" v="25" actId="255"/>
        <pc:sldMkLst>
          <pc:docMk/>
          <pc:sldMk cId="3416100198" sldId="345"/>
        </pc:sldMkLst>
        <pc:graphicFrameChg chg="mod modGraphic">
          <ac:chgData name="Bess Dunlevy" userId="dd4b9a8537dbe9d0" providerId="LiveId" clId="{3CF8C4E7-FA7E-4E0B-BFF8-314CCABF4749}" dt="2024-06-06T01:15:52.736" v="25" actId="255"/>
          <ac:graphicFrameMkLst>
            <pc:docMk/>
            <pc:sldMk cId="3416100198" sldId="345"/>
            <ac:graphicFrameMk id="1520" creationId="{3D115D85-6891-21A3-198B-51FAAF9E3B0F}"/>
          </ac:graphicFrameMkLst>
        </pc:graphicFrameChg>
      </pc:sldChg>
      <pc:sldChg chg="modSp mod">
        <pc:chgData name="Bess Dunlevy" userId="dd4b9a8537dbe9d0" providerId="LiveId" clId="{3CF8C4E7-FA7E-4E0B-BFF8-314CCABF4749}" dt="2024-06-06T01:16:02.720" v="27" actId="255"/>
        <pc:sldMkLst>
          <pc:docMk/>
          <pc:sldMk cId="385956193" sldId="346"/>
        </pc:sldMkLst>
        <pc:graphicFrameChg chg="mod modGraphic">
          <ac:chgData name="Bess Dunlevy" userId="dd4b9a8537dbe9d0" providerId="LiveId" clId="{3CF8C4E7-FA7E-4E0B-BFF8-314CCABF4749}" dt="2024-06-06T01:16:02.720" v="27" actId="255"/>
          <ac:graphicFrameMkLst>
            <pc:docMk/>
            <pc:sldMk cId="385956193" sldId="346"/>
            <ac:graphicFrameMk id="1520" creationId="{3D115D85-6891-21A3-198B-51FAAF9E3B0F}"/>
          </ac:graphicFrameMkLst>
        </pc:graphicFrameChg>
      </pc:sldChg>
      <pc:sldChg chg="delSp modSp mod">
        <pc:chgData name="Bess Dunlevy" userId="dd4b9a8537dbe9d0" providerId="LiveId" clId="{3CF8C4E7-FA7E-4E0B-BFF8-314CCABF4749}" dt="2024-06-06T01:17:27.283" v="46" actId="1076"/>
        <pc:sldMkLst>
          <pc:docMk/>
          <pc:sldMk cId="342528776" sldId="347"/>
        </pc:sldMkLst>
        <pc:spChg chg="mod">
          <ac:chgData name="Bess Dunlevy" userId="dd4b9a8537dbe9d0" providerId="LiveId" clId="{3CF8C4E7-FA7E-4E0B-BFF8-314CCABF4749}" dt="2024-06-06T01:16:24.924" v="32" actId="1076"/>
          <ac:spMkLst>
            <pc:docMk/>
            <pc:sldMk cId="342528776" sldId="347"/>
            <ac:spMk id="1527" creationId="{0CC3B859-450B-B723-607A-389ADCCFE5D0}"/>
          </ac:spMkLst>
        </pc:spChg>
        <pc:spChg chg="mod">
          <ac:chgData name="Bess Dunlevy" userId="dd4b9a8537dbe9d0" providerId="LiveId" clId="{3CF8C4E7-FA7E-4E0B-BFF8-314CCABF4749}" dt="2024-06-06T01:17:14.379" v="43" actId="14100"/>
          <ac:spMkLst>
            <pc:docMk/>
            <pc:sldMk cId="342528776" sldId="347"/>
            <ac:spMk id="1530" creationId="{35561507-8409-C062-D43E-48990312E0CA}"/>
          </ac:spMkLst>
        </pc:spChg>
        <pc:spChg chg="mod">
          <ac:chgData name="Bess Dunlevy" userId="dd4b9a8537dbe9d0" providerId="LiveId" clId="{3CF8C4E7-FA7E-4E0B-BFF8-314CCABF4749}" dt="2024-06-06T01:16:49.469" v="36"/>
          <ac:spMkLst>
            <pc:docMk/>
            <pc:sldMk cId="342528776" sldId="347"/>
            <ac:spMk id="1533" creationId="{0B738F6B-72E5-7F4E-D139-86F9F421479D}"/>
          </ac:spMkLst>
        </pc:spChg>
        <pc:spChg chg="mod">
          <ac:chgData name="Bess Dunlevy" userId="dd4b9a8537dbe9d0" providerId="LiveId" clId="{3CF8C4E7-FA7E-4E0B-BFF8-314CCABF4749}" dt="2024-06-06T01:16:53.154" v="38" actId="1076"/>
          <ac:spMkLst>
            <pc:docMk/>
            <pc:sldMk cId="342528776" sldId="347"/>
            <ac:spMk id="1536" creationId="{D35D3174-6264-9E79-12D0-5496E4AB1C96}"/>
          </ac:spMkLst>
        </pc:spChg>
        <pc:spChg chg="mod">
          <ac:chgData name="Bess Dunlevy" userId="dd4b9a8537dbe9d0" providerId="LiveId" clId="{3CF8C4E7-FA7E-4E0B-BFF8-314CCABF4749}" dt="2024-06-06T01:17:06.787" v="41" actId="14100"/>
          <ac:spMkLst>
            <pc:docMk/>
            <pc:sldMk cId="342528776" sldId="347"/>
            <ac:spMk id="1539" creationId="{E54749C1-18A3-C2C3-7637-F3AC8DDBC9E7}"/>
          </ac:spMkLst>
        </pc:spChg>
        <pc:spChg chg="mod">
          <ac:chgData name="Bess Dunlevy" userId="dd4b9a8537dbe9d0" providerId="LiveId" clId="{3CF8C4E7-FA7E-4E0B-BFF8-314CCABF4749}" dt="2024-06-06T01:17:27.283" v="46" actId="1076"/>
          <ac:spMkLst>
            <pc:docMk/>
            <pc:sldMk cId="342528776" sldId="347"/>
            <ac:spMk id="1545" creationId="{9D197C36-CAB0-23DE-AE98-F643E1BFF160}"/>
          </ac:spMkLst>
        </pc:spChg>
        <pc:grpChg chg="del">
          <ac:chgData name="Bess Dunlevy" userId="dd4b9a8537dbe9d0" providerId="LiveId" clId="{3CF8C4E7-FA7E-4E0B-BFF8-314CCABF4749}" dt="2024-06-06T01:16:45.405" v="35" actId="478"/>
          <ac:grpSpMkLst>
            <pc:docMk/>
            <pc:sldMk cId="342528776" sldId="347"/>
            <ac:grpSpMk id="1521" creationId="{DA7337CD-E7BE-89F7-407D-4F9617C3BF68}"/>
          </ac:grpSpMkLst>
        </pc:grpChg>
        <pc:grpChg chg="mod">
          <ac:chgData name="Bess Dunlevy" userId="dd4b9a8537dbe9d0" providerId="LiveId" clId="{3CF8C4E7-FA7E-4E0B-BFF8-314CCABF4749}" dt="2024-06-06T01:16:56.167" v="39" actId="1076"/>
          <ac:grpSpMkLst>
            <pc:docMk/>
            <pc:sldMk cId="342528776" sldId="347"/>
            <ac:grpSpMk id="1523" creationId="{1EF6F31B-8577-BB36-25FE-CB21E241DD6E}"/>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7</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jp.smartsheet.com/try-it?trp=77565"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rcRect/>
          <a:stretch/>
        </p:blipFill>
        <p:spPr>
          <a:xfrm>
            <a:off x="8825932" y="314882"/>
            <a:ext cx="2954371" cy="587609"/>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pPr rtl="0"/>
            <a:r>
              <a:rPr lang="ja-JP" sz="2800" b="1" dirty="0">
                <a:solidFill>
                  <a:schemeClr val="tx1">
                    <a:lumMod val="65000"/>
                    <a:lumOff val="35000"/>
                  </a:schemeClr>
                </a:solidFill>
                <a:latin typeface="Century Gothic" panose="020B0502020202020204" pitchFamily="34" charset="0"/>
                <a:ea typeface="MS PGothic" panose="020B0600070205080204" pitchFamily="34" charset="-128"/>
              </a:rPr>
              <a:t>年間戦略的ビジネス計画テンプレート </a:t>
            </a:r>
            <a:br>
              <a:rPr lang="en-US" altLang="ja-JP" sz="2800" b="1" dirty="0">
                <a:solidFill>
                  <a:schemeClr val="tx1">
                    <a:lumMod val="65000"/>
                    <a:lumOff val="35000"/>
                  </a:schemeClr>
                </a:solidFill>
                <a:latin typeface="Century Gothic" panose="020B0502020202020204" pitchFamily="34" charset="0"/>
                <a:ea typeface="MS PGothic" panose="020B0600070205080204" pitchFamily="34" charset="-128"/>
              </a:rPr>
            </a:br>
            <a:r>
              <a:rPr lang="ja-JP" sz="2800" b="1" dirty="0">
                <a:solidFill>
                  <a:schemeClr val="tx1">
                    <a:lumMod val="65000"/>
                    <a:lumOff val="35000"/>
                  </a:schemeClr>
                </a:solidFill>
                <a:latin typeface="Century Gothic" panose="020B0502020202020204" pitchFamily="34" charset="0"/>
                <a:ea typeface="MS PGothic" panose="020B0600070205080204" pitchFamily="34" charset="-128"/>
              </a:rPr>
              <a:t>サンプル</a:t>
            </a:r>
          </a:p>
        </p:txBody>
      </p:sp>
      <p:sp>
        <p:nvSpPr>
          <p:cNvPr id="6" name="TextBox 5">
            <a:extLst>
              <a:ext uri="{FF2B5EF4-FFF2-40B4-BE49-F238E27FC236}">
                <a16:creationId xmlns:a16="http://schemas.microsoft.com/office/drawing/2014/main" id="{CC8EBFE4-502D-3442-B82D-A3CA19528CEA}"/>
              </a:ext>
            </a:extLst>
          </p:cNvPr>
          <p:cNvSpPr txBox="1"/>
          <p:nvPr/>
        </p:nvSpPr>
        <p:spPr>
          <a:xfrm>
            <a:off x="300447" y="5340506"/>
            <a:ext cx="6096000" cy="923330"/>
          </a:xfrm>
          <a:prstGeom prst="rect">
            <a:avLst/>
          </a:prstGeom>
          <a:noFill/>
        </p:spPr>
        <p:txBody>
          <a:bodyPr wrap="square">
            <a:spAutoFit/>
          </a:bodyPr>
          <a:lstStyle/>
          <a:p>
            <a:pPr marL="0" marR="0" rtl="0">
              <a:spcBef>
                <a:spcPts val="0"/>
              </a:spcBef>
              <a:spcAft>
                <a:spcPts val="0"/>
              </a:spcAft>
            </a:pPr>
            <a:r>
              <a:rPr lang="ja-JP" sz="1800">
                <a:solidFill>
                  <a:srgbClr val="000000"/>
                </a:solidFill>
                <a:effectLst/>
                <a:latin typeface="Century Gothic" panose="020B0502020202020204" pitchFamily="34" charset="0"/>
                <a:ea typeface="MS PGothic" panose="020B0600070205080204" pitchFamily="34" charset="-128"/>
                <a:cs typeface="Arial" panose="020B0604020202020204" pitchFamily="34" charset="0"/>
              </a:rPr>
              <a:t>この戦略計画では、翌年度における拡大、顧客満足度、および市場進出に焦点を当てることで、Positive Charge が EV 充電業界のリーダーになる道筋を概説します。</a:t>
            </a:r>
            <a:r>
              <a:rPr lang="ja-JP" sz="1800" b="1">
                <a:solidFill>
                  <a:srgbClr val="808080"/>
                </a:solidFill>
                <a:effectLst/>
                <a:latin typeface="Century Gothic" panose="020B0502020202020204" pitchFamily="34" charset="0"/>
                <a:ea typeface="MS PGothic" panose="020B0600070205080204" pitchFamily="34" charset="-128"/>
                <a:cs typeface="Arial" panose="020B0604020202020204" pitchFamily="34" charset="0"/>
              </a:rPr>
              <a:t> </a:t>
            </a:r>
          </a:p>
        </p:txBody>
      </p:sp>
      <p:pic>
        <p:nvPicPr>
          <p:cNvPr id="7" name="Picture 6">
            <a:extLst>
              <a:ext uri="{FF2B5EF4-FFF2-40B4-BE49-F238E27FC236}">
                <a16:creationId xmlns:a16="http://schemas.microsoft.com/office/drawing/2014/main" id="{CD938798-E8C3-31CC-B8B6-5917CAFD4196}"/>
              </a:ext>
            </a:extLst>
          </p:cNvPr>
          <p:cNvPicPr>
            <a:picLocks noChangeAspect="1"/>
          </p:cNvPicPr>
          <p:nvPr/>
        </p:nvPicPr>
        <p:blipFill>
          <a:blip r:embed="rId4"/>
          <a:stretch>
            <a:fillRect/>
          </a:stretch>
        </p:blipFill>
        <p:spPr>
          <a:xfrm>
            <a:off x="7" y="1981156"/>
            <a:ext cx="12192000" cy="2144639"/>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ja-JP" sz="2400">
                <a:solidFill>
                  <a:schemeClr val="accent5"/>
                </a:solidFill>
                <a:latin typeface="Century Gothic" panose="020B0502020202020204" pitchFamily="34" charset="0"/>
                <a:ea typeface="MS PGothic" panose="020B0600070205080204" pitchFamily="34" charset="-128"/>
              </a:rPr>
              <a:t>ビジネスの概要</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3324533838"/>
              </p:ext>
            </p:extLst>
          </p:nvPr>
        </p:nvGraphicFramePr>
        <p:xfrm>
          <a:off x="405331" y="921795"/>
          <a:ext cx="11521440" cy="5700384"/>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048256">
                  <a:extLst>
                    <a:ext uri="{9D8B030D-6E8A-4147-A177-3AD203B41FA5}">
                      <a16:colId xmlns:a16="http://schemas.microsoft.com/office/drawing/2014/main" val="3487262387"/>
                    </a:ext>
                  </a:extLst>
                </a:gridCol>
                <a:gridCol w="9473184">
                  <a:extLst>
                    <a:ext uri="{9D8B030D-6E8A-4147-A177-3AD203B41FA5}">
                      <a16:colId xmlns:a16="http://schemas.microsoft.com/office/drawing/2014/main" val="2387963656"/>
                    </a:ext>
                  </a:extLst>
                </a:gridCol>
              </a:tblGrid>
              <a:tr h="1900128">
                <a:tc>
                  <a:txBody>
                    <a:bodyPr/>
                    <a:lstStyle/>
                    <a:p>
                      <a:pPr algn="ctr" rtl="0"/>
                      <a:r>
                        <a:rPr lang="ja-JP" b="1" baseline="0" dirty="0">
                          <a:solidFill>
                            <a:schemeClr val="tx1">
                              <a:lumMod val="65000"/>
                              <a:lumOff val="35000"/>
                            </a:schemeClr>
                          </a:solidFill>
                          <a:latin typeface="Century Gothic" panose="020B0502020202020204" pitchFamily="34" charset="0"/>
                          <a:ea typeface="MS PGothic" panose="020B0600070205080204" pitchFamily="34" charset="-128"/>
                        </a:rPr>
                        <a:t>私たちのビジョン</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ja-JP" sz="1200" b="0" baseline="0" dirty="0">
                          <a:solidFill>
                            <a:srgbClr val="000000"/>
                          </a:solidFill>
                          <a:effectLst/>
                          <a:highlight>
                            <a:srgbClr val="FFFFFF"/>
                          </a:highlight>
                          <a:latin typeface="Century Gothic" panose="020B0502020202020204" pitchFamily="34" charset="0"/>
                          <a:ea typeface="MS PGothic" panose="020B0600070205080204" pitchFamily="34" charset="-128"/>
                          <a:cs typeface="Calibri" panose="020F0502020204030204" pitchFamily="34" charset="0"/>
                        </a:rPr>
                        <a:t>革新的で利便性の高い電気自動車 (EV) 充電ソリューションを通じて、全世界が持続可能な移動手段へと移行するのを主導する。</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900128">
                <a:tc>
                  <a:txBody>
                    <a:bodyPr/>
                    <a:lstStyle/>
                    <a:p>
                      <a:pPr algn="ctr" rtl="0"/>
                      <a:r>
                        <a:rPr lang="ja-JP" b="1" baseline="0" dirty="0">
                          <a:solidFill>
                            <a:schemeClr val="tx1">
                              <a:lumMod val="65000"/>
                              <a:lumOff val="35000"/>
                            </a:schemeClr>
                          </a:solidFill>
                          <a:latin typeface="Century Gothic" panose="020B0502020202020204" pitchFamily="34" charset="0"/>
                          <a:ea typeface="MS PGothic" panose="020B0600070205080204" pitchFamily="34" charset="-128"/>
                        </a:rPr>
                        <a:t>私たちの使命</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ja-JP" sz="1200" b="0" baseline="0" dirty="0">
                          <a:solidFill>
                            <a:srgbClr val="000000"/>
                          </a:solidFill>
                          <a:effectLst/>
                          <a:highlight>
                            <a:srgbClr val="FFFFFF"/>
                          </a:highlight>
                          <a:latin typeface="Century Gothic" panose="020B0502020202020204" pitchFamily="34" charset="0"/>
                          <a:ea typeface="MS PGothic" panose="020B0600070205080204" pitchFamily="34" charset="-128"/>
                          <a:cs typeface="Calibri" panose="020F0502020204030204" pitchFamily="34" charset="0"/>
                        </a:rPr>
                        <a:t>シームレスで効率的な、環境に優しい EV 充電および物流サービスを提供し、EV 所有者の体験を向上させ、よりグリーンな環境に貢献する。</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900128">
                <a:tc>
                  <a:txBody>
                    <a:bodyPr/>
                    <a:lstStyle/>
                    <a:p>
                      <a:pPr algn="ctr" rtl="0"/>
                      <a:r>
                        <a:rPr lang="ja-JP" b="1" baseline="0" dirty="0">
                          <a:solidFill>
                            <a:schemeClr val="tx1">
                              <a:lumMod val="65000"/>
                              <a:lumOff val="35000"/>
                            </a:schemeClr>
                          </a:solidFill>
                          <a:latin typeface="Century Gothic" panose="020B0502020202020204" pitchFamily="34" charset="0"/>
                          <a:ea typeface="MS PGothic" panose="020B0600070205080204" pitchFamily="34" charset="-128"/>
                        </a:rPr>
                        <a:t>私たちが</a:t>
                      </a:r>
                      <a:br>
                        <a:rPr lang="fr-FR" altLang="ja-JP" b="1" baseline="0" dirty="0">
                          <a:solidFill>
                            <a:schemeClr val="tx1">
                              <a:lumMod val="65000"/>
                              <a:lumOff val="35000"/>
                            </a:schemeClr>
                          </a:solidFill>
                          <a:latin typeface="Century Gothic" panose="020B0502020202020204" pitchFamily="34" charset="0"/>
                          <a:ea typeface="MS PGothic" panose="020B0600070205080204" pitchFamily="34" charset="-128"/>
                        </a:rPr>
                      </a:br>
                      <a:r>
                        <a:rPr lang="ja-JP" b="1" baseline="0" dirty="0">
                          <a:solidFill>
                            <a:schemeClr val="tx1">
                              <a:lumMod val="65000"/>
                              <a:lumOff val="35000"/>
                            </a:schemeClr>
                          </a:solidFill>
                          <a:latin typeface="Century Gothic" panose="020B0502020202020204" pitchFamily="34" charset="0"/>
                          <a:ea typeface="MS PGothic" panose="020B0600070205080204" pitchFamily="34" charset="-128"/>
                        </a:rPr>
                        <a:t>提供する製品</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ja-JP" sz="1200" b="0" baseline="0" dirty="0">
                          <a:solidFill>
                            <a:srgbClr val="000000"/>
                          </a:solidFill>
                          <a:effectLst/>
                          <a:highlight>
                            <a:srgbClr val="FFFFFF"/>
                          </a:highlight>
                          <a:latin typeface="Century Gothic" panose="020B0502020202020204" pitchFamily="34" charset="0"/>
                          <a:ea typeface="MS PGothic" panose="020B0600070205080204" pitchFamily="34" charset="-128"/>
                          <a:cs typeface="Calibri" panose="020F0502020204030204" pitchFamily="34" charset="0"/>
                        </a:rPr>
                        <a:t>EV を所有している個人と企業を対象とし、信頼性、スピード、および利便性に焦点を当てた、利用しやすい最先端の EV 充電ステーションと物流サポート。</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ja-JP" sz="2400" dirty="0">
                <a:solidFill>
                  <a:schemeClr val="tx1">
                    <a:lumMod val="65000"/>
                    <a:lumOff val="35000"/>
                  </a:schemeClr>
                </a:solidFill>
                <a:latin typeface="Century Gothic" panose="020B0502020202020204" pitchFamily="34" charset="0"/>
                <a:ea typeface="MS PGothic" panose="020B0600070205080204" pitchFamily="34" charset="-128"/>
              </a:rPr>
              <a:t>市場分析</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3209991980"/>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449160">
                <a:tc>
                  <a:txBody>
                    <a:bodyPr/>
                    <a:lstStyle/>
                    <a:p>
                      <a:pPr algn="ctr" rtl="0"/>
                      <a:r>
                        <a:rPr lang="ja-JP" b="1" baseline="0">
                          <a:solidFill>
                            <a:schemeClr val="tx1">
                              <a:lumMod val="65000"/>
                              <a:lumOff val="35000"/>
                            </a:schemeClr>
                          </a:solidFill>
                          <a:latin typeface="Century Gothic" panose="020B0502020202020204" pitchFamily="34" charset="0"/>
                          <a:ea typeface="MS PGothic" panose="020B0600070205080204" pitchFamily="34" charset="-128"/>
                        </a:rPr>
                        <a:t>誰をターゲットにしているか</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ja-JP" sz="1200" b="0" baseline="0" dirty="0">
                          <a:solidFill>
                            <a:srgbClr val="000000"/>
                          </a:solidFill>
                          <a:effectLst/>
                          <a:highlight>
                            <a:srgbClr val="FFFFFF"/>
                          </a:highlight>
                          <a:latin typeface="Century Gothic" panose="020B0502020202020204" pitchFamily="34" charset="0"/>
                          <a:ea typeface="MS PGothic" panose="020B0600070205080204" pitchFamily="34" charset="-128"/>
                          <a:cs typeface="Calibri" panose="020F0502020204030204" pitchFamily="34" charset="0"/>
                        </a:rPr>
                        <a:t>EV の所有者と購入予定者、業務用 EV の保有企業、および EV 充電ソリューションの提供を検討している商業施設。</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rtl="0"/>
                      <a:r>
                        <a:rPr lang="ja-JP" b="1" baseline="0">
                          <a:solidFill>
                            <a:schemeClr val="tx1">
                              <a:lumMod val="65000"/>
                              <a:lumOff val="35000"/>
                            </a:schemeClr>
                          </a:solidFill>
                          <a:latin typeface="Century Gothic" panose="020B0502020202020204" pitchFamily="34" charset="0"/>
                          <a:ea typeface="MS PGothic" panose="020B0600070205080204" pitchFamily="34" charset="-128"/>
                        </a:rPr>
                        <a:t>取り組んでいる問題</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ja-JP" sz="1200" b="0" baseline="0">
                          <a:solidFill>
                            <a:srgbClr val="000000"/>
                          </a:solidFill>
                          <a:effectLst/>
                          <a:highlight>
                            <a:srgbClr val="FFFFFF"/>
                          </a:highlight>
                          <a:latin typeface="Century Gothic" panose="020B0502020202020204" pitchFamily="34" charset="0"/>
                          <a:ea typeface="MS PGothic" panose="020B0600070205080204" pitchFamily="34" charset="-128"/>
                          <a:cs typeface="Calibri" panose="020F0502020204030204" pitchFamily="34" charset="0"/>
                        </a:rPr>
                        <a:t>EV を所有する個人と企業を対象に、信頼性と利便性に優れた高速充電インフラストラクチャの不足に対処し、それによって持続可能な移動手段への移行を促進する。</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rtl="0"/>
                      <a:r>
                        <a:rPr lang="ja-JP" b="1" baseline="0">
                          <a:solidFill>
                            <a:schemeClr val="tx1">
                              <a:lumMod val="65000"/>
                              <a:lumOff val="35000"/>
                            </a:schemeClr>
                          </a:solidFill>
                          <a:latin typeface="Century Gothic" panose="020B0502020202020204" pitchFamily="34" charset="0"/>
                          <a:ea typeface="MS PGothic" panose="020B0600070205080204" pitchFamily="34" charset="-128"/>
                        </a:rPr>
                        <a:t>競合他社</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ja-JP" sz="1200" b="0" baseline="0">
                          <a:solidFill>
                            <a:srgbClr val="000000"/>
                          </a:solidFill>
                          <a:effectLst/>
                          <a:highlight>
                            <a:srgbClr val="FFFFFF"/>
                          </a:highlight>
                          <a:latin typeface="Century Gothic" panose="020B0502020202020204" pitchFamily="34" charset="0"/>
                          <a:ea typeface="MS PGothic" panose="020B0600070205080204" pitchFamily="34" charset="-128"/>
                          <a:cs typeface="Calibri" panose="020F0502020204030204" pitchFamily="34" charset="0"/>
                        </a:rPr>
                        <a:t>既存の EV 充電ネットワーク プロバイダー、および類似のサービスを提供する新規参入企業。</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rtl="0"/>
                      <a:r>
                        <a:rPr lang="ja-JP" b="1" baseline="0">
                          <a:solidFill>
                            <a:schemeClr val="tx1">
                              <a:lumMod val="65000"/>
                              <a:lumOff val="35000"/>
                            </a:schemeClr>
                          </a:solidFill>
                          <a:latin typeface="Century Gothic" panose="020B0502020202020204" pitchFamily="34" charset="0"/>
                          <a:ea typeface="MS PGothic" panose="020B0600070205080204" pitchFamily="34" charset="-128"/>
                        </a:rPr>
                        <a:t>競争上の優位性</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ja-JP" sz="1200" b="0" baseline="0" dirty="0">
                          <a:solidFill>
                            <a:srgbClr val="000000"/>
                          </a:solidFill>
                          <a:effectLst/>
                          <a:highlight>
                            <a:srgbClr val="FFFFFF"/>
                          </a:highlight>
                          <a:latin typeface="Century Gothic" panose="020B0502020202020204" pitchFamily="34" charset="0"/>
                          <a:ea typeface="MS PGothic" panose="020B0600070205080204" pitchFamily="34" charset="-128"/>
                          <a:cs typeface="Calibri" panose="020F0502020204030204" pitchFamily="34" charset="0"/>
                        </a:rPr>
                        <a:t>最先端のテクノロジー、顧客中心のサービス、および包括的な物流サポートを独自に融合することで、当社は競合他社と一線を画し、優れた充電体験を実現しています。</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59141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ja-JP" sz="2400">
                <a:solidFill>
                  <a:schemeClr val="accent5"/>
                </a:solidFill>
                <a:latin typeface="Century Gothic" panose="020B0502020202020204" pitchFamily="34" charset="0"/>
                <a:ea typeface="MS PGothic" panose="020B0600070205080204" pitchFamily="34" charset="-128"/>
              </a:rPr>
              <a:t>マーケティングおよび販売計画</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3989285420"/>
              </p:ext>
            </p:extLst>
          </p:nvPr>
        </p:nvGraphicFramePr>
        <p:xfrm>
          <a:off x="405331" y="921795"/>
          <a:ext cx="11520370" cy="57966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1449160">
                <a:tc>
                  <a:txBody>
                    <a:bodyPr/>
                    <a:lstStyle/>
                    <a:p>
                      <a:pPr algn="ctr" rtl="0"/>
                      <a:r>
                        <a:rPr lang="ja-JP" b="1" baseline="0" dirty="0">
                          <a:solidFill>
                            <a:schemeClr val="tx1">
                              <a:lumMod val="65000"/>
                              <a:lumOff val="35000"/>
                            </a:schemeClr>
                          </a:solidFill>
                          <a:latin typeface="Century Gothic" panose="020B0502020202020204" pitchFamily="34" charset="0"/>
                          <a:ea typeface="MS PGothic" panose="020B0600070205080204" pitchFamily="34" charset="-128"/>
                        </a:rPr>
                        <a:t>マーケティング チャネル</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ja-JP" sz="1200" b="0" baseline="0" dirty="0">
                          <a:solidFill>
                            <a:srgbClr val="000000"/>
                          </a:solidFill>
                          <a:effectLst/>
                          <a:highlight>
                            <a:srgbClr val="FFFFFF"/>
                          </a:highlight>
                          <a:latin typeface="Century Gothic" panose="020B0502020202020204" pitchFamily="34" charset="0"/>
                          <a:ea typeface="MS PGothic" panose="020B0600070205080204" pitchFamily="34" charset="-128"/>
                          <a:cs typeface="Calibri" panose="020F0502020204030204" pitchFamily="34" charset="0"/>
                        </a:rPr>
                        <a:t>デジタル マーケティング (SEO、PPC、ソーシャル メディア)、EV メーカーとのパートナーシップ、グリーン エネルギーや持続可能性をテーマとした展示会への参加。</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449160">
                <a:tc>
                  <a:txBody>
                    <a:bodyPr/>
                    <a:lstStyle/>
                    <a:p>
                      <a:pPr algn="ctr" rtl="0"/>
                      <a:r>
                        <a:rPr lang="ja-JP" b="1" baseline="0">
                          <a:solidFill>
                            <a:schemeClr val="tx1">
                              <a:lumMod val="65000"/>
                              <a:lumOff val="35000"/>
                            </a:schemeClr>
                          </a:solidFill>
                          <a:latin typeface="Century Gothic" panose="020B0502020202020204" pitchFamily="34" charset="0"/>
                          <a:ea typeface="MS PGothic" panose="020B0600070205080204" pitchFamily="34" charset="-128"/>
                        </a:rPr>
                        <a:t>マーケティング資料</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ja-JP" sz="1200" b="0" baseline="0">
                          <a:solidFill>
                            <a:srgbClr val="000000"/>
                          </a:solidFill>
                          <a:effectLst/>
                          <a:highlight>
                            <a:srgbClr val="FFFFFF"/>
                          </a:highlight>
                          <a:latin typeface="Century Gothic" panose="020B0502020202020204" pitchFamily="34" charset="0"/>
                          <a:ea typeface="MS PGothic" panose="020B0600070205080204" pitchFamily="34" charset="-128"/>
                          <a:cs typeface="Calibri" panose="020F0502020204030204" pitchFamily="34" charset="0"/>
                        </a:rPr>
                        <a:t>情報量の多いパンフレット、説得力のある Web サイト コンテンツ、人目を引くソーシャル メディア キャンペーン、有益な情報を提供する事例研究。</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449160">
                <a:tc>
                  <a:txBody>
                    <a:bodyPr/>
                    <a:lstStyle/>
                    <a:p>
                      <a:pPr algn="ctr" rtl="0"/>
                      <a:r>
                        <a:rPr lang="ja-JP" b="1" baseline="0">
                          <a:solidFill>
                            <a:schemeClr val="tx1">
                              <a:lumMod val="65000"/>
                              <a:lumOff val="35000"/>
                            </a:schemeClr>
                          </a:solidFill>
                          <a:latin typeface="Century Gothic" panose="020B0502020202020204" pitchFamily="34" charset="0"/>
                          <a:ea typeface="MS PGothic" panose="020B0600070205080204" pitchFamily="34" charset="-128"/>
                        </a:rPr>
                        <a:t>価格戦略</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ja-JP" sz="1200" b="0" baseline="0" dirty="0">
                          <a:solidFill>
                            <a:srgbClr val="000000"/>
                          </a:solidFill>
                          <a:effectLst/>
                          <a:highlight>
                            <a:srgbClr val="FFFFFF"/>
                          </a:highlight>
                          <a:latin typeface="Century Gothic" panose="020B0502020202020204" pitchFamily="34" charset="0"/>
                          <a:ea typeface="MS PGothic" panose="020B0600070205080204" pitchFamily="34" charset="-128"/>
                          <a:cs typeface="Calibri" panose="020F0502020204030204" pitchFamily="34" charset="0"/>
                        </a:rPr>
                        <a:t>利用回数に応じた支払いや月間サブスクリプションなど、多様なユーザー ニーズに対応するさまざまなサブスクリプション オプションを備えた、</a:t>
                      </a:r>
                      <a:br>
                        <a:rPr lang="fr-FR" altLang="ja-JP" sz="1200" b="0" baseline="0" dirty="0">
                          <a:solidFill>
                            <a:srgbClr val="000000"/>
                          </a:solidFill>
                          <a:effectLst/>
                          <a:highlight>
                            <a:srgbClr val="FFFFFF"/>
                          </a:highlight>
                          <a:latin typeface="Century Gothic" panose="020B0502020202020204" pitchFamily="34" charset="0"/>
                          <a:ea typeface="MS PGothic" panose="020B0600070205080204" pitchFamily="34" charset="-128"/>
                          <a:cs typeface="Calibri" panose="020F0502020204030204" pitchFamily="34" charset="0"/>
                        </a:rPr>
                      </a:br>
                      <a:r>
                        <a:rPr lang="ja-JP" sz="1200" b="0" baseline="0" dirty="0">
                          <a:solidFill>
                            <a:srgbClr val="000000"/>
                          </a:solidFill>
                          <a:effectLst/>
                          <a:highlight>
                            <a:srgbClr val="FFFFFF"/>
                          </a:highlight>
                          <a:latin typeface="Century Gothic" panose="020B0502020202020204" pitchFamily="34" charset="0"/>
                          <a:ea typeface="MS PGothic" panose="020B0600070205080204" pitchFamily="34" charset="-128"/>
                          <a:cs typeface="Calibri" panose="020F0502020204030204" pitchFamily="34" charset="0"/>
                        </a:rPr>
                        <a:t>競争力のある価格モデル。</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449160">
                <a:tc>
                  <a:txBody>
                    <a:bodyPr/>
                    <a:lstStyle/>
                    <a:p>
                      <a:pPr algn="ctr" rtl="0"/>
                      <a:r>
                        <a:rPr lang="ja-JP" b="1" baseline="0">
                          <a:solidFill>
                            <a:schemeClr val="tx1">
                              <a:lumMod val="65000"/>
                              <a:lumOff val="35000"/>
                            </a:schemeClr>
                          </a:solidFill>
                          <a:latin typeface="Century Gothic" panose="020B0502020202020204" pitchFamily="34" charset="0"/>
                          <a:ea typeface="MS PGothic" panose="020B0600070205080204" pitchFamily="34" charset="-128"/>
                        </a:rPr>
                        <a:t>流通経路</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rtl="0">
                        <a:spcBef>
                          <a:spcPts val="0"/>
                        </a:spcBef>
                        <a:spcAft>
                          <a:spcPts val="0"/>
                        </a:spcAft>
                      </a:pPr>
                      <a:r>
                        <a:rPr lang="ja-JP" sz="1200" b="0" baseline="0" dirty="0">
                          <a:solidFill>
                            <a:srgbClr val="000000"/>
                          </a:solidFill>
                          <a:effectLst/>
                          <a:highlight>
                            <a:srgbClr val="FFFFFF"/>
                          </a:highlight>
                          <a:latin typeface="Century Gothic" panose="020B0502020202020204" pitchFamily="34" charset="0"/>
                          <a:ea typeface="MS PGothic" panose="020B0600070205080204" pitchFamily="34" charset="-128"/>
                          <a:cs typeface="Calibri" panose="020F0502020204030204" pitchFamily="34" charset="0"/>
                        </a:rPr>
                        <a:t>企業への直接販売と個人消費者向けのオンライン販売、ならびに大きな需要が見込まれるエリアへの充電ステーションの戦略的配置。</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41610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ja-JP" sz="2400">
                <a:solidFill>
                  <a:schemeClr val="tx1">
                    <a:lumMod val="65000"/>
                    <a:lumOff val="35000"/>
                  </a:schemeClr>
                </a:solidFill>
                <a:latin typeface="Century Gothic" panose="020B0502020202020204" pitchFamily="34" charset="0"/>
                <a:ea typeface="MS PGothic" panose="020B0600070205080204" pitchFamily="34" charset="-128"/>
              </a:rPr>
              <a:t>主な目標と成功指標</a:t>
            </a:r>
          </a:p>
        </p:txBody>
      </p:sp>
      <p:graphicFrame>
        <p:nvGraphicFramePr>
          <p:cNvPr id="1520" name="Table 1519">
            <a:extLst>
              <a:ext uri="{FF2B5EF4-FFF2-40B4-BE49-F238E27FC236}">
                <a16:creationId xmlns:a16="http://schemas.microsoft.com/office/drawing/2014/main" id="{3D115D85-6891-21A3-198B-51FAAF9E3B0F}"/>
              </a:ext>
            </a:extLst>
          </p:cNvPr>
          <p:cNvGraphicFramePr>
            <a:graphicFrameLocks noGrp="1"/>
          </p:cNvGraphicFramePr>
          <p:nvPr>
            <p:extLst>
              <p:ext uri="{D42A27DB-BD31-4B8C-83A1-F6EECF244321}">
                <p14:modId xmlns:p14="http://schemas.microsoft.com/office/powerpoint/2010/main" val="4058317485"/>
              </p:ext>
            </p:extLst>
          </p:nvPr>
        </p:nvGraphicFramePr>
        <p:xfrm>
          <a:off x="405331" y="921795"/>
          <a:ext cx="11520370" cy="56190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799300">
                  <a:extLst>
                    <a:ext uri="{9D8B030D-6E8A-4147-A177-3AD203B41FA5}">
                      <a16:colId xmlns:a16="http://schemas.microsoft.com/office/drawing/2014/main" val="3487262387"/>
                    </a:ext>
                  </a:extLst>
                </a:gridCol>
                <a:gridCol w="9721070">
                  <a:extLst>
                    <a:ext uri="{9D8B030D-6E8A-4147-A177-3AD203B41FA5}">
                      <a16:colId xmlns:a16="http://schemas.microsoft.com/office/drawing/2014/main" val="2387963656"/>
                    </a:ext>
                  </a:extLst>
                </a:gridCol>
              </a:tblGrid>
              <a:tr h="746806">
                <a:tc gridSpan="2">
                  <a:txBody>
                    <a:bodyPr/>
                    <a:lstStyle/>
                    <a:p>
                      <a:pPr algn="ctr" rtl="0"/>
                      <a:r>
                        <a:rPr lang="ja-JP" b="1" baseline="0" dirty="0">
                          <a:solidFill>
                            <a:schemeClr val="tx1">
                              <a:lumMod val="65000"/>
                              <a:lumOff val="35000"/>
                            </a:schemeClr>
                          </a:solidFill>
                          <a:latin typeface="Century Gothic" panose="020B0502020202020204" pitchFamily="34" charset="0"/>
                          <a:ea typeface="MS PGothic" panose="020B0600070205080204" pitchFamily="34" charset="-128"/>
                        </a:rPr>
                        <a:t>特定の期間内に達成する予定の目標とその測定方法</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hMerge="1">
                  <a:txBody>
                    <a:bodyPr/>
                    <a:lstStyle/>
                    <a:p>
                      <a:endParaRPr lang="en-US" sz="1200" dirty="0">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029034"/>
                  </a:ext>
                </a:extLst>
              </a:tr>
              <a:tr h="1624078">
                <a:tc>
                  <a:txBody>
                    <a:bodyPr/>
                    <a:lstStyle/>
                    <a:p>
                      <a:pPr algn="r" rtl="0"/>
                      <a:r>
                        <a:rPr lang="ja-JP" b="1" baseline="0">
                          <a:solidFill>
                            <a:schemeClr val="tx1">
                              <a:lumMod val="65000"/>
                              <a:lumOff val="35000"/>
                            </a:schemeClr>
                          </a:solidFill>
                          <a:latin typeface="Century Gothic" panose="020B0502020202020204" pitchFamily="34" charset="0"/>
                          <a:ea typeface="MS PGothic" panose="020B0600070205080204" pitchFamily="34" charset="-128"/>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ja-JP" sz="1200" baseline="0">
                          <a:solidFill>
                            <a:srgbClr val="000000"/>
                          </a:solidFill>
                          <a:effectLst/>
                          <a:latin typeface="Century Gothic" panose="020B0502020202020204" pitchFamily="34" charset="0"/>
                          <a:ea typeface="MS PGothic" panose="020B0600070205080204" pitchFamily="34" charset="-128"/>
                          <a:cs typeface="Calibri" panose="020F0502020204030204" pitchFamily="34" charset="0"/>
                        </a:rPr>
                        <a:t>年内に充電ステーションの数を 30% 増やす。メトリック: 毎月の新規設置件数を追跡する。</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29139430"/>
                  </a:ext>
                </a:extLst>
              </a:tr>
              <a:tr h="1624078">
                <a:tc>
                  <a:txBody>
                    <a:bodyPr/>
                    <a:lstStyle/>
                    <a:p>
                      <a:pPr algn="r" rtl="0"/>
                      <a:r>
                        <a:rPr lang="ja-JP" b="1" baseline="0">
                          <a:solidFill>
                            <a:schemeClr val="tx1">
                              <a:lumMod val="65000"/>
                              <a:lumOff val="35000"/>
                            </a:schemeClr>
                          </a:solidFill>
                          <a:latin typeface="Century Gothic" panose="020B0502020202020204" pitchFamily="34" charset="0"/>
                          <a:ea typeface="MS PGothic" panose="020B0600070205080204" pitchFamily="34" charset="-128"/>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ja-JP" sz="1200" baseline="0">
                          <a:solidFill>
                            <a:srgbClr val="000000"/>
                          </a:solidFill>
                          <a:effectLst/>
                          <a:latin typeface="Century Gothic" panose="020B0502020202020204" pitchFamily="34" charset="0"/>
                          <a:ea typeface="MS PGothic" panose="020B0600070205080204" pitchFamily="34" charset="-128"/>
                          <a:cs typeface="Calibri" panose="020F0502020204030204" pitchFamily="34" charset="0"/>
                        </a:rPr>
                        <a:t>年末までに顧客基盤を 25% 成長させる。メトリック: サブスクリプション件数と使用率を測定する。</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00032736"/>
                  </a:ext>
                </a:extLst>
              </a:tr>
              <a:tr h="1624078">
                <a:tc>
                  <a:txBody>
                    <a:bodyPr/>
                    <a:lstStyle/>
                    <a:p>
                      <a:pPr algn="r" rtl="0"/>
                      <a:r>
                        <a:rPr lang="ja-JP" b="1" baseline="0">
                          <a:solidFill>
                            <a:schemeClr val="tx1">
                              <a:lumMod val="65000"/>
                              <a:lumOff val="35000"/>
                            </a:schemeClr>
                          </a:solidFill>
                          <a:latin typeface="Century Gothic" panose="020B0502020202020204" pitchFamily="34" charset="0"/>
                          <a:ea typeface="MS PGothic" panose="020B0600070205080204" pitchFamily="34" charset="-128"/>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749"/>
                    </a:solidFill>
                  </a:tcPr>
                </a:tc>
                <a:tc>
                  <a:txBody>
                    <a:bodyPr/>
                    <a:lstStyle/>
                    <a:p>
                      <a:pPr marL="0" marR="0" rtl="0">
                        <a:spcBef>
                          <a:spcPts val="0"/>
                        </a:spcBef>
                        <a:spcAft>
                          <a:spcPts val="0"/>
                        </a:spcAft>
                      </a:pPr>
                      <a:r>
                        <a:rPr lang="ja-JP" sz="1200" baseline="0" dirty="0">
                          <a:solidFill>
                            <a:srgbClr val="000000"/>
                          </a:solidFill>
                          <a:effectLst/>
                          <a:latin typeface="Century Gothic" panose="020B0502020202020204" pitchFamily="34" charset="0"/>
                          <a:ea typeface="MS PGothic" panose="020B0600070205080204" pitchFamily="34" charset="-128"/>
                          <a:cs typeface="Calibri" panose="020F0502020204030204" pitchFamily="34" charset="0"/>
                        </a:rPr>
                        <a:t>90% 以上の顧客満足度を達成する。メトリック: 継続的な改善に向けて、顧客アンケートとフィードバックを活用する。</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4575261"/>
                  </a:ext>
                </a:extLst>
              </a:tr>
            </a:tbl>
          </a:graphicData>
        </a:graphic>
      </p:graphicFrame>
    </p:spTree>
    <p:extLst>
      <p:ext uri="{BB962C8B-B14F-4D97-AF65-F5344CB8AC3E}">
        <p14:creationId xmlns:p14="http://schemas.microsoft.com/office/powerpoint/2010/main" val="38595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3" name="Picture 1552" descr="ひらめくカレンダー">
            <a:extLst>
              <a:ext uri="{FF2B5EF4-FFF2-40B4-BE49-F238E27FC236}">
                <a16:creationId xmlns:a16="http://schemas.microsoft.com/office/drawing/2014/main" id="{B546D90F-DC02-6090-84F3-CFE4DA263E95}"/>
              </a:ext>
            </a:extLst>
          </p:cNvPr>
          <p:cNvPicPr>
            <a:picLocks noChangeAspect="1"/>
          </p:cNvPicPr>
          <p:nvPr/>
        </p:nvPicPr>
        <p:blipFill>
          <a:blip r:embed="rId2">
            <a:duotone>
              <a:prstClr val="black"/>
              <a:schemeClr val="accent5">
                <a:tint val="45000"/>
                <a:satMod val="400000"/>
              </a:schemeClr>
            </a:duotone>
            <a:alphaModFix amt="12000"/>
          </a:blip>
          <a:stretch>
            <a:fillRect/>
          </a:stretch>
        </p:blipFill>
        <p:spPr>
          <a:xfrm>
            <a:off x="0" y="0"/>
            <a:ext cx="12192000" cy="6858000"/>
          </a:xfrm>
          <a:prstGeom prst="rect">
            <a:avLst/>
          </a:prstGeom>
        </p:spPr>
      </p:pic>
      <p:cxnSp>
        <p:nvCxnSpPr>
          <p:cNvPr id="1549" name="Straight Connector 1548">
            <a:extLst>
              <a:ext uri="{FF2B5EF4-FFF2-40B4-BE49-F238E27FC236}">
                <a16:creationId xmlns:a16="http://schemas.microsoft.com/office/drawing/2014/main" id="{3F1E37A8-2A73-7A99-118A-C2BA24CA29D7}"/>
              </a:ext>
            </a:extLst>
          </p:cNvPr>
          <p:cNvCxnSpPr/>
          <p:nvPr/>
        </p:nvCxnSpPr>
        <p:spPr>
          <a:xfrm>
            <a:off x="300447" y="3547732"/>
            <a:ext cx="11606004" cy="0"/>
          </a:xfrm>
          <a:prstGeom prst="line">
            <a:avLst/>
          </a:prstGeom>
          <a:ln w="28575">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hidden="1">
            <a:extLst>
              <a:ext uri="{63B3BB69-23CF-44E3-9099-C40C66FF867C}">
                <a14:compatExt xmlns:a14="http://schemas.microsoft.com/office/drawing/2010/main" spid="_x0000_s1049"/>
              </a:ext>
              <a:ext uri="{FF2B5EF4-FFF2-40B4-BE49-F238E27FC236}">
                <a16:creationId xmlns:a16="http://schemas.microsoft.com/office/drawing/2014/main" id="{E3959B56-EE72-844F-89CA-E134B81F192F}"/>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 name="Rectangle 3" hidden="1">
            <a:extLst>
              <a:ext uri="{63B3BB69-23CF-44E3-9099-C40C66FF867C}">
                <a14:compatExt xmlns:a14="http://schemas.microsoft.com/office/drawing/2010/main" spid="_x0000_s1040"/>
              </a:ext>
              <a:ext uri="{FF2B5EF4-FFF2-40B4-BE49-F238E27FC236}">
                <a16:creationId xmlns:a16="http://schemas.microsoft.com/office/drawing/2014/main" id="{456495AC-D597-DD43-BF4C-2B2337BC973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 name="Rectangle 4" hidden="1">
            <a:extLst>
              <a:ext uri="{63B3BB69-23CF-44E3-9099-C40C66FF867C}">
                <a14:compatExt xmlns:a14="http://schemas.microsoft.com/office/drawing/2010/main" spid="_x0000_s1040"/>
              </a:ext>
              <a:ext uri="{FF2B5EF4-FFF2-40B4-BE49-F238E27FC236}">
                <a16:creationId xmlns:a16="http://schemas.microsoft.com/office/drawing/2014/main" id="{204584B0-B7D0-D547-8907-6DC0C08AF24E}"/>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 name="Rectangle 5" hidden="1">
            <a:extLst>
              <a:ext uri="{63B3BB69-23CF-44E3-9099-C40C66FF867C}">
                <a14:compatExt xmlns:a14="http://schemas.microsoft.com/office/drawing/2010/main" spid="_x0000_s1049"/>
              </a:ext>
              <a:ext uri="{FF2B5EF4-FFF2-40B4-BE49-F238E27FC236}">
                <a16:creationId xmlns:a16="http://schemas.microsoft.com/office/drawing/2014/main" id="{7B0FA5A1-D757-654E-A5CE-23BE78A3D9A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 name="Rectangle 6" hidden="1">
            <a:extLst>
              <a:ext uri="{63B3BB69-23CF-44E3-9099-C40C66FF867C}">
                <a14:compatExt xmlns:a14="http://schemas.microsoft.com/office/drawing/2010/main" spid="_x0000_s1040"/>
              </a:ext>
              <a:ext uri="{FF2B5EF4-FFF2-40B4-BE49-F238E27FC236}">
                <a16:creationId xmlns:a16="http://schemas.microsoft.com/office/drawing/2014/main" id="{CCBE00BC-1B90-7A42-81EE-2A96343290D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 name="Rectangle 7" hidden="1">
            <a:extLst>
              <a:ext uri="{63B3BB69-23CF-44E3-9099-C40C66FF867C}">
                <a14:compatExt xmlns:a14="http://schemas.microsoft.com/office/drawing/2010/main" spid="_x0000_s1040"/>
              </a:ext>
              <a:ext uri="{FF2B5EF4-FFF2-40B4-BE49-F238E27FC236}">
                <a16:creationId xmlns:a16="http://schemas.microsoft.com/office/drawing/2014/main" id="{5DA1240C-5FA3-0443-B002-3E489A4293A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 name="Rectangle 8" hidden="1">
            <a:extLst>
              <a:ext uri="{63B3BB69-23CF-44E3-9099-C40C66FF867C}">
                <a14:compatExt xmlns:a14="http://schemas.microsoft.com/office/drawing/2010/main" spid="_x0000_s1049"/>
              </a:ext>
              <a:ext uri="{FF2B5EF4-FFF2-40B4-BE49-F238E27FC236}">
                <a16:creationId xmlns:a16="http://schemas.microsoft.com/office/drawing/2014/main" id="{A594D61C-8865-7843-9943-737272030C4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 name="Rectangle 9" hidden="1">
            <a:extLst>
              <a:ext uri="{63B3BB69-23CF-44E3-9099-C40C66FF867C}">
                <a14:compatExt xmlns:a14="http://schemas.microsoft.com/office/drawing/2010/main" spid="_x0000_s1040"/>
              </a:ext>
              <a:ext uri="{FF2B5EF4-FFF2-40B4-BE49-F238E27FC236}">
                <a16:creationId xmlns:a16="http://schemas.microsoft.com/office/drawing/2014/main" id="{A1244016-590D-2142-8825-400B016C1DF3}"/>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 name="Rectangle 10" hidden="1">
            <a:extLst>
              <a:ext uri="{63B3BB69-23CF-44E3-9099-C40C66FF867C}">
                <a14:compatExt xmlns:a14="http://schemas.microsoft.com/office/drawing/2010/main" spid="_x0000_s1040"/>
              </a:ext>
              <a:ext uri="{FF2B5EF4-FFF2-40B4-BE49-F238E27FC236}">
                <a16:creationId xmlns:a16="http://schemas.microsoft.com/office/drawing/2014/main" id="{F427514F-2840-A64A-9853-792F1825EF86}"/>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 name="Rectangle 11" hidden="1">
            <a:extLst>
              <a:ext uri="{63B3BB69-23CF-44E3-9099-C40C66FF867C}">
                <a14:compatExt xmlns:a14="http://schemas.microsoft.com/office/drawing/2010/main" spid="_x0000_s1049"/>
              </a:ext>
              <a:ext uri="{FF2B5EF4-FFF2-40B4-BE49-F238E27FC236}">
                <a16:creationId xmlns:a16="http://schemas.microsoft.com/office/drawing/2014/main" id="{D651E8F8-EF90-984A-8F15-EB4E636D6472}"/>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 name="Rectangle 12" hidden="1">
            <a:extLst>
              <a:ext uri="{63B3BB69-23CF-44E3-9099-C40C66FF867C}">
                <a14:compatExt xmlns:a14="http://schemas.microsoft.com/office/drawing/2010/main" spid="_x0000_s1040"/>
              </a:ext>
              <a:ext uri="{FF2B5EF4-FFF2-40B4-BE49-F238E27FC236}">
                <a16:creationId xmlns:a16="http://schemas.microsoft.com/office/drawing/2014/main" id="{8CD11895-1FBA-7043-96CE-D51F0C2E1CCC}"/>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 name="Rectangle 13" hidden="1">
            <a:extLst>
              <a:ext uri="{63B3BB69-23CF-44E3-9099-C40C66FF867C}">
                <a14:compatExt xmlns:a14="http://schemas.microsoft.com/office/drawing/2010/main" spid="_x0000_s1040"/>
              </a:ext>
              <a:ext uri="{FF2B5EF4-FFF2-40B4-BE49-F238E27FC236}">
                <a16:creationId xmlns:a16="http://schemas.microsoft.com/office/drawing/2014/main" id="{64584F7F-7AB8-464F-96F3-6E31A99316A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 name="Rectangle 14" hidden="1">
            <a:extLst>
              <a:ext uri="{63B3BB69-23CF-44E3-9099-C40C66FF867C}">
                <a14:compatExt xmlns:a14="http://schemas.microsoft.com/office/drawing/2010/main" spid="_x0000_s1049"/>
              </a:ext>
              <a:ext uri="{FF2B5EF4-FFF2-40B4-BE49-F238E27FC236}">
                <a16:creationId xmlns:a16="http://schemas.microsoft.com/office/drawing/2014/main" id="{940C870A-FEAD-A54C-BC2D-6429F92885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 name="Rectangle 15" hidden="1">
            <a:extLst>
              <a:ext uri="{63B3BB69-23CF-44E3-9099-C40C66FF867C}">
                <a14:compatExt xmlns:a14="http://schemas.microsoft.com/office/drawing/2010/main" spid="_x0000_s1040"/>
              </a:ext>
              <a:ext uri="{FF2B5EF4-FFF2-40B4-BE49-F238E27FC236}">
                <a16:creationId xmlns:a16="http://schemas.microsoft.com/office/drawing/2014/main" id="{E941792D-6E27-D94A-AEBC-92A4F6141F2B}"/>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 name="Rectangle 16" hidden="1">
            <a:extLst>
              <a:ext uri="{63B3BB69-23CF-44E3-9099-C40C66FF867C}">
                <a14:compatExt xmlns:a14="http://schemas.microsoft.com/office/drawing/2010/main" spid="_x0000_s1040"/>
              </a:ext>
              <a:ext uri="{FF2B5EF4-FFF2-40B4-BE49-F238E27FC236}">
                <a16:creationId xmlns:a16="http://schemas.microsoft.com/office/drawing/2014/main" id="{0974FD49-7057-C341-AEC0-A0D9412119DA}"/>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 name="Rectangle 17" hidden="1">
            <a:extLst>
              <a:ext uri="{63B3BB69-23CF-44E3-9099-C40C66FF867C}">
                <a14:compatExt xmlns:a14="http://schemas.microsoft.com/office/drawing/2010/main" spid="_x0000_s1049"/>
              </a:ext>
              <a:ext uri="{FF2B5EF4-FFF2-40B4-BE49-F238E27FC236}">
                <a16:creationId xmlns:a16="http://schemas.microsoft.com/office/drawing/2014/main" id="{A5EB8E31-4F1E-B543-BC98-752FC430ADAF}"/>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 name="Rectangle 18" hidden="1">
            <a:extLst>
              <a:ext uri="{63B3BB69-23CF-44E3-9099-C40C66FF867C}">
                <a14:compatExt xmlns:a14="http://schemas.microsoft.com/office/drawing/2010/main" spid="_x0000_s1040"/>
              </a:ext>
              <a:ext uri="{FF2B5EF4-FFF2-40B4-BE49-F238E27FC236}">
                <a16:creationId xmlns:a16="http://schemas.microsoft.com/office/drawing/2014/main" id="{837CE3D1-5A06-FD47-9432-E2CFB60DAA6B}"/>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 name="Rectangle 19" hidden="1">
            <a:extLst>
              <a:ext uri="{63B3BB69-23CF-44E3-9099-C40C66FF867C}">
                <a14:compatExt xmlns:a14="http://schemas.microsoft.com/office/drawing/2010/main" spid="_x0000_s1040"/>
              </a:ext>
              <a:ext uri="{FF2B5EF4-FFF2-40B4-BE49-F238E27FC236}">
                <a16:creationId xmlns:a16="http://schemas.microsoft.com/office/drawing/2014/main" id="{869C132F-B418-3345-98D7-3C2FA4FEA03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 name="Rectangle 20" hidden="1">
            <a:extLst>
              <a:ext uri="{63B3BB69-23CF-44E3-9099-C40C66FF867C}">
                <a14:compatExt xmlns:a14="http://schemas.microsoft.com/office/drawing/2010/main" spid="_x0000_s1049"/>
              </a:ext>
              <a:ext uri="{FF2B5EF4-FFF2-40B4-BE49-F238E27FC236}">
                <a16:creationId xmlns:a16="http://schemas.microsoft.com/office/drawing/2014/main" id="{11B5488B-2499-5A49-98C5-9306C748C665}"/>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 name="Rectangle 21" hidden="1">
            <a:extLst>
              <a:ext uri="{63B3BB69-23CF-44E3-9099-C40C66FF867C}">
                <a14:compatExt xmlns:a14="http://schemas.microsoft.com/office/drawing/2010/main" spid="_x0000_s1040"/>
              </a:ext>
              <a:ext uri="{FF2B5EF4-FFF2-40B4-BE49-F238E27FC236}">
                <a16:creationId xmlns:a16="http://schemas.microsoft.com/office/drawing/2014/main" id="{983BF648-E595-A84C-9024-C54E364A71F7}"/>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 name="Rectangle 22" hidden="1">
            <a:extLst>
              <a:ext uri="{63B3BB69-23CF-44E3-9099-C40C66FF867C}">
                <a14:compatExt xmlns:a14="http://schemas.microsoft.com/office/drawing/2010/main" spid="_x0000_s1040"/>
              </a:ext>
              <a:ext uri="{FF2B5EF4-FFF2-40B4-BE49-F238E27FC236}">
                <a16:creationId xmlns:a16="http://schemas.microsoft.com/office/drawing/2014/main" id="{A20FCEE7-6670-1046-B8CF-4B26A513DC4E}"/>
              </a:ext>
            </a:extLst>
          </p:cNvPr>
          <p:cNvSpPr/>
          <p:nvPr/>
        </p:nvSpPr>
        <p:spPr>
          <a:xfrm>
            <a:off x="7981950" y="-7694613"/>
            <a:ext cx="1003300" cy="2006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 name="Rectangle 23" hidden="1">
            <a:extLst>
              <a:ext uri="{63B3BB69-23CF-44E3-9099-C40C66FF867C}">
                <a14:compatExt xmlns:a14="http://schemas.microsoft.com/office/drawing/2010/main" spid="_x0000_s1049"/>
              </a:ext>
              <a:ext uri="{FF2B5EF4-FFF2-40B4-BE49-F238E27FC236}">
                <a16:creationId xmlns:a16="http://schemas.microsoft.com/office/drawing/2014/main" id="{711D7E56-2AB2-2347-B480-41C9EDB93A1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 name="Rectangle 24" hidden="1">
            <a:extLst>
              <a:ext uri="{63B3BB69-23CF-44E3-9099-C40C66FF867C}">
                <a14:compatExt xmlns:a14="http://schemas.microsoft.com/office/drawing/2010/main" spid="_x0000_s1040"/>
              </a:ext>
              <a:ext uri="{FF2B5EF4-FFF2-40B4-BE49-F238E27FC236}">
                <a16:creationId xmlns:a16="http://schemas.microsoft.com/office/drawing/2014/main" id="{38BFEEBA-C4F3-F94D-90E9-7EFC063DDCB7}"/>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 name="Rectangle 25" hidden="1">
            <a:extLst>
              <a:ext uri="{63B3BB69-23CF-44E3-9099-C40C66FF867C}">
                <a14:compatExt xmlns:a14="http://schemas.microsoft.com/office/drawing/2010/main" spid="_x0000_s1040"/>
              </a:ext>
              <a:ext uri="{FF2B5EF4-FFF2-40B4-BE49-F238E27FC236}">
                <a16:creationId xmlns:a16="http://schemas.microsoft.com/office/drawing/2014/main" id="{45D31B67-DC77-3A49-B5BB-3BDD6E8D3000}"/>
              </a:ext>
            </a:extLst>
          </p:cNvPr>
          <p:cNvSpPr/>
          <p:nvPr/>
        </p:nvSpPr>
        <p:spPr>
          <a:xfrm>
            <a:off x="7981950" y="-7694613"/>
            <a:ext cx="1003300" cy="17018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 name="Rectangle 26" hidden="1">
            <a:extLst>
              <a:ext uri="{63B3BB69-23CF-44E3-9099-C40C66FF867C}">
                <a14:compatExt xmlns:a14="http://schemas.microsoft.com/office/drawing/2010/main" spid="_x0000_s1049"/>
              </a:ext>
              <a:ext uri="{FF2B5EF4-FFF2-40B4-BE49-F238E27FC236}">
                <a16:creationId xmlns:a16="http://schemas.microsoft.com/office/drawing/2014/main" id="{44904982-6376-624F-A040-8879FAF469A7}"/>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 name="Rectangle 27" hidden="1">
            <a:extLst>
              <a:ext uri="{63B3BB69-23CF-44E3-9099-C40C66FF867C}">
                <a14:compatExt xmlns:a14="http://schemas.microsoft.com/office/drawing/2010/main" spid="_x0000_s1040"/>
              </a:ext>
              <a:ext uri="{FF2B5EF4-FFF2-40B4-BE49-F238E27FC236}">
                <a16:creationId xmlns:a16="http://schemas.microsoft.com/office/drawing/2014/main" id="{35C60AAD-5DA6-F54A-8B63-7DB77FEE377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 name="Rectangle 28" hidden="1">
            <a:extLst>
              <a:ext uri="{63B3BB69-23CF-44E3-9099-C40C66FF867C}">
                <a14:compatExt xmlns:a14="http://schemas.microsoft.com/office/drawing/2010/main" spid="_x0000_s1040"/>
              </a:ext>
              <a:ext uri="{FF2B5EF4-FFF2-40B4-BE49-F238E27FC236}">
                <a16:creationId xmlns:a16="http://schemas.microsoft.com/office/drawing/2014/main" id="{77824403-0CF2-7541-A05A-87670CE95D2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 name="Rectangle 29" hidden="1">
            <a:extLst>
              <a:ext uri="{63B3BB69-23CF-44E3-9099-C40C66FF867C}">
                <a14:compatExt xmlns:a14="http://schemas.microsoft.com/office/drawing/2010/main" spid="_x0000_s1049"/>
              </a:ext>
              <a:ext uri="{FF2B5EF4-FFF2-40B4-BE49-F238E27FC236}">
                <a16:creationId xmlns:a16="http://schemas.microsoft.com/office/drawing/2014/main" id="{822BA37A-56CB-BA42-855E-BD6BD23093F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 name="Rectangle 30" hidden="1">
            <a:extLst>
              <a:ext uri="{63B3BB69-23CF-44E3-9099-C40C66FF867C}">
                <a14:compatExt xmlns:a14="http://schemas.microsoft.com/office/drawing/2010/main" spid="_x0000_s1040"/>
              </a:ext>
              <a:ext uri="{FF2B5EF4-FFF2-40B4-BE49-F238E27FC236}">
                <a16:creationId xmlns:a16="http://schemas.microsoft.com/office/drawing/2014/main" id="{C77E2F7C-39EB-2640-94C4-D8D50A9D3E4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 name="Rectangle 31" hidden="1">
            <a:extLst>
              <a:ext uri="{63B3BB69-23CF-44E3-9099-C40C66FF867C}">
                <a14:compatExt xmlns:a14="http://schemas.microsoft.com/office/drawing/2010/main" spid="_x0000_s1040"/>
              </a:ext>
              <a:ext uri="{FF2B5EF4-FFF2-40B4-BE49-F238E27FC236}">
                <a16:creationId xmlns:a16="http://schemas.microsoft.com/office/drawing/2014/main" id="{0965A977-B6BA-CD4A-9087-734A1FBC824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 name="Rectangle 32" hidden="1">
            <a:extLst>
              <a:ext uri="{63B3BB69-23CF-44E3-9099-C40C66FF867C}">
                <a14:compatExt xmlns:a14="http://schemas.microsoft.com/office/drawing/2010/main" spid="_x0000_s1049"/>
              </a:ext>
              <a:ext uri="{FF2B5EF4-FFF2-40B4-BE49-F238E27FC236}">
                <a16:creationId xmlns:a16="http://schemas.microsoft.com/office/drawing/2014/main" id="{A4CA20B5-B458-FF4C-9EA0-6CBBB5F9EDB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 name="Rectangle 33" hidden="1">
            <a:extLst>
              <a:ext uri="{63B3BB69-23CF-44E3-9099-C40C66FF867C}">
                <a14:compatExt xmlns:a14="http://schemas.microsoft.com/office/drawing/2010/main" spid="_x0000_s1040"/>
              </a:ext>
              <a:ext uri="{FF2B5EF4-FFF2-40B4-BE49-F238E27FC236}">
                <a16:creationId xmlns:a16="http://schemas.microsoft.com/office/drawing/2014/main" id="{45994CF8-AF68-D04C-8EF5-73124DBE996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 name="Rectangle 34" hidden="1">
            <a:extLst>
              <a:ext uri="{63B3BB69-23CF-44E3-9099-C40C66FF867C}">
                <a14:compatExt xmlns:a14="http://schemas.microsoft.com/office/drawing/2010/main" spid="_x0000_s1040"/>
              </a:ext>
              <a:ext uri="{FF2B5EF4-FFF2-40B4-BE49-F238E27FC236}">
                <a16:creationId xmlns:a16="http://schemas.microsoft.com/office/drawing/2014/main" id="{63DD1480-7EF3-1542-A958-56C082B1A13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 name="Rectangle 35" hidden="1">
            <a:extLst>
              <a:ext uri="{63B3BB69-23CF-44E3-9099-C40C66FF867C}">
                <a14:compatExt xmlns:a14="http://schemas.microsoft.com/office/drawing/2010/main" spid="_x0000_s1049"/>
              </a:ext>
              <a:ext uri="{FF2B5EF4-FFF2-40B4-BE49-F238E27FC236}">
                <a16:creationId xmlns:a16="http://schemas.microsoft.com/office/drawing/2014/main" id="{9AC08A25-F1AE-E24C-A1E0-52437F978AF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 name="Rectangle 36" hidden="1">
            <a:extLst>
              <a:ext uri="{63B3BB69-23CF-44E3-9099-C40C66FF867C}">
                <a14:compatExt xmlns:a14="http://schemas.microsoft.com/office/drawing/2010/main" spid="_x0000_s1040"/>
              </a:ext>
              <a:ext uri="{FF2B5EF4-FFF2-40B4-BE49-F238E27FC236}">
                <a16:creationId xmlns:a16="http://schemas.microsoft.com/office/drawing/2014/main" id="{90FBE792-BB3D-704F-86B5-293668F8FC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 name="Rectangle 37" hidden="1">
            <a:extLst>
              <a:ext uri="{63B3BB69-23CF-44E3-9099-C40C66FF867C}">
                <a14:compatExt xmlns:a14="http://schemas.microsoft.com/office/drawing/2010/main" spid="_x0000_s1040"/>
              </a:ext>
              <a:ext uri="{FF2B5EF4-FFF2-40B4-BE49-F238E27FC236}">
                <a16:creationId xmlns:a16="http://schemas.microsoft.com/office/drawing/2014/main" id="{29347C2D-7DEB-1049-8EAD-1782C6437F7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 name="Rectangle 38" hidden="1">
            <a:extLst>
              <a:ext uri="{63B3BB69-23CF-44E3-9099-C40C66FF867C}">
                <a14:compatExt xmlns:a14="http://schemas.microsoft.com/office/drawing/2010/main" spid="_x0000_s1049"/>
              </a:ext>
              <a:ext uri="{FF2B5EF4-FFF2-40B4-BE49-F238E27FC236}">
                <a16:creationId xmlns:a16="http://schemas.microsoft.com/office/drawing/2014/main" id="{435F4A1F-92D6-3A42-952C-47DABD84324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 name="Rectangle 39" hidden="1">
            <a:extLst>
              <a:ext uri="{63B3BB69-23CF-44E3-9099-C40C66FF867C}">
                <a14:compatExt xmlns:a14="http://schemas.microsoft.com/office/drawing/2010/main" spid="_x0000_s1040"/>
              </a:ext>
              <a:ext uri="{FF2B5EF4-FFF2-40B4-BE49-F238E27FC236}">
                <a16:creationId xmlns:a16="http://schemas.microsoft.com/office/drawing/2014/main" id="{B7F4EDF2-EEB2-6F43-BAEB-CB77FF2CEDC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 name="Rectangle 40" hidden="1">
            <a:extLst>
              <a:ext uri="{63B3BB69-23CF-44E3-9099-C40C66FF867C}">
                <a14:compatExt xmlns:a14="http://schemas.microsoft.com/office/drawing/2010/main" spid="_x0000_s1040"/>
              </a:ext>
              <a:ext uri="{FF2B5EF4-FFF2-40B4-BE49-F238E27FC236}">
                <a16:creationId xmlns:a16="http://schemas.microsoft.com/office/drawing/2014/main" id="{96F37F20-89F4-A940-AA32-ACB5F8FE377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 name="Rectangle 41" hidden="1">
            <a:extLst>
              <a:ext uri="{63B3BB69-23CF-44E3-9099-C40C66FF867C}">
                <a14:compatExt xmlns:a14="http://schemas.microsoft.com/office/drawing/2010/main" spid="_x0000_s1049"/>
              </a:ext>
              <a:ext uri="{FF2B5EF4-FFF2-40B4-BE49-F238E27FC236}">
                <a16:creationId xmlns:a16="http://schemas.microsoft.com/office/drawing/2014/main" id="{C834AA88-2047-7142-B1C5-FE8C07E827A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 name="Rectangle 42" hidden="1">
            <a:extLst>
              <a:ext uri="{63B3BB69-23CF-44E3-9099-C40C66FF867C}">
                <a14:compatExt xmlns:a14="http://schemas.microsoft.com/office/drawing/2010/main" spid="_x0000_s1040"/>
              </a:ext>
              <a:ext uri="{FF2B5EF4-FFF2-40B4-BE49-F238E27FC236}">
                <a16:creationId xmlns:a16="http://schemas.microsoft.com/office/drawing/2014/main" id="{792398A4-577F-0945-ACDD-EEB9DEED6F2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 name="Rectangle 43" hidden="1">
            <a:extLst>
              <a:ext uri="{63B3BB69-23CF-44E3-9099-C40C66FF867C}">
                <a14:compatExt xmlns:a14="http://schemas.microsoft.com/office/drawing/2010/main" spid="_x0000_s1040"/>
              </a:ext>
              <a:ext uri="{FF2B5EF4-FFF2-40B4-BE49-F238E27FC236}">
                <a16:creationId xmlns:a16="http://schemas.microsoft.com/office/drawing/2014/main" id="{C38CC6CF-F1E4-F94B-80AD-7B52FB56444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 name="Rectangle 44" hidden="1">
            <a:extLst>
              <a:ext uri="{63B3BB69-23CF-44E3-9099-C40C66FF867C}">
                <a14:compatExt xmlns:a14="http://schemas.microsoft.com/office/drawing/2010/main" spid="_x0000_s1049"/>
              </a:ext>
              <a:ext uri="{FF2B5EF4-FFF2-40B4-BE49-F238E27FC236}">
                <a16:creationId xmlns:a16="http://schemas.microsoft.com/office/drawing/2014/main" id="{5750767B-BB3A-9940-846F-FBBFAFFF531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 name="Rectangle 45" hidden="1">
            <a:extLst>
              <a:ext uri="{63B3BB69-23CF-44E3-9099-C40C66FF867C}">
                <a14:compatExt xmlns:a14="http://schemas.microsoft.com/office/drawing/2010/main" spid="_x0000_s1040"/>
              </a:ext>
              <a:ext uri="{FF2B5EF4-FFF2-40B4-BE49-F238E27FC236}">
                <a16:creationId xmlns:a16="http://schemas.microsoft.com/office/drawing/2014/main" id="{07EE76A1-9317-BC40-8B34-466C1352B5A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 name="Rectangle 46" hidden="1">
            <a:extLst>
              <a:ext uri="{63B3BB69-23CF-44E3-9099-C40C66FF867C}">
                <a14:compatExt xmlns:a14="http://schemas.microsoft.com/office/drawing/2010/main" spid="_x0000_s1040"/>
              </a:ext>
              <a:ext uri="{FF2B5EF4-FFF2-40B4-BE49-F238E27FC236}">
                <a16:creationId xmlns:a16="http://schemas.microsoft.com/office/drawing/2014/main" id="{433D4A64-FCA0-234A-8703-C76EEC70F95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 name="Rectangle 47" hidden="1">
            <a:extLst>
              <a:ext uri="{63B3BB69-23CF-44E3-9099-C40C66FF867C}">
                <a14:compatExt xmlns:a14="http://schemas.microsoft.com/office/drawing/2010/main" spid="_x0000_s1049"/>
              </a:ext>
              <a:ext uri="{FF2B5EF4-FFF2-40B4-BE49-F238E27FC236}">
                <a16:creationId xmlns:a16="http://schemas.microsoft.com/office/drawing/2014/main" id="{430ACF45-E7C6-6D40-B4BA-D27DAE6130D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 name="Rectangle 48" hidden="1">
            <a:extLst>
              <a:ext uri="{63B3BB69-23CF-44E3-9099-C40C66FF867C}">
                <a14:compatExt xmlns:a14="http://schemas.microsoft.com/office/drawing/2010/main" spid="_x0000_s1040"/>
              </a:ext>
              <a:ext uri="{FF2B5EF4-FFF2-40B4-BE49-F238E27FC236}">
                <a16:creationId xmlns:a16="http://schemas.microsoft.com/office/drawing/2014/main" id="{1FD1B70A-CEEF-B148-BE8B-73F3010EE1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 name="Rectangle 49" hidden="1">
            <a:extLst>
              <a:ext uri="{63B3BB69-23CF-44E3-9099-C40C66FF867C}">
                <a14:compatExt xmlns:a14="http://schemas.microsoft.com/office/drawing/2010/main" spid="_x0000_s1040"/>
              </a:ext>
              <a:ext uri="{FF2B5EF4-FFF2-40B4-BE49-F238E27FC236}">
                <a16:creationId xmlns:a16="http://schemas.microsoft.com/office/drawing/2014/main" id="{127717A8-3E48-814D-B31E-0B6A8E7FB95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 name="Rectangle 50" hidden="1">
            <a:extLst>
              <a:ext uri="{63B3BB69-23CF-44E3-9099-C40C66FF867C}">
                <a14:compatExt xmlns:a14="http://schemas.microsoft.com/office/drawing/2010/main" spid="_x0000_s1049"/>
              </a:ext>
              <a:ext uri="{FF2B5EF4-FFF2-40B4-BE49-F238E27FC236}">
                <a16:creationId xmlns:a16="http://schemas.microsoft.com/office/drawing/2014/main" id="{AFB8D2FD-EC13-2849-9BB5-49EF798CFFA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 name="Rectangle 51" hidden="1">
            <a:extLst>
              <a:ext uri="{63B3BB69-23CF-44E3-9099-C40C66FF867C}">
                <a14:compatExt xmlns:a14="http://schemas.microsoft.com/office/drawing/2010/main" spid="_x0000_s1040"/>
              </a:ext>
              <a:ext uri="{FF2B5EF4-FFF2-40B4-BE49-F238E27FC236}">
                <a16:creationId xmlns:a16="http://schemas.microsoft.com/office/drawing/2014/main" id="{5A327BC1-6855-A341-84D3-3C004BC9603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 name="Rectangle 52" hidden="1">
            <a:extLst>
              <a:ext uri="{63B3BB69-23CF-44E3-9099-C40C66FF867C}">
                <a14:compatExt xmlns:a14="http://schemas.microsoft.com/office/drawing/2010/main" spid="_x0000_s1040"/>
              </a:ext>
              <a:ext uri="{FF2B5EF4-FFF2-40B4-BE49-F238E27FC236}">
                <a16:creationId xmlns:a16="http://schemas.microsoft.com/office/drawing/2014/main" id="{06684885-A06B-9D44-B423-FDA2FC127CE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 name="Rectangle 53" hidden="1">
            <a:extLst>
              <a:ext uri="{63B3BB69-23CF-44E3-9099-C40C66FF867C}">
                <a14:compatExt xmlns:a14="http://schemas.microsoft.com/office/drawing/2010/main" spid="_x0000_s1049"/>
              </a:ext>
              <a:ext uri="{FF2B5EF4-FFF2-40B4-BE49-F238E27FC236}">
                <a16:creationId xmlns:a16="http://schemas.microsoft.com/office/drawing/2014/main" id="{A585C352-7549-7144-AFA6-ADA54ECF51E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 name="Rectangle 54" hidden="1">
            <a:extLst>
              <a:ext uri="{63B3BB69-23CF-44E3-9099-C40C66FF867C}">
                <a14:compatExt xmlns:a14="http://schemas.microsoft.com/office/drawing/2010/main" spid="_x0000_s1040"/>
              </a:ext>
              <a:ext uri="{FF2B5EF4-FFF2-40B4-BE49-F238E27FC236}">
                <a16:creationId xmlns:a16="http://schemas.microsoft.com/office/drawing/2014/main" id="{15B35023-BA58-844E-B7CD-4F84522CE068}"/>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 name="Rectangle 55" hidden="1">
            <a:extLst>
              <a:ext uri="{63B3BB69-23CF-44E3-9099-C40C66FF867C}">
                <a14:compatExt xmlns:a14="http://schemas.microsoft.com/office/drawing/2010/main" spid="_x0000_s1040"/>
              </a:ext>
              <a:ext uri="{FF2B5EF4-FFF2-40B4-BE49-F238E27FC236}">
                <a16:creationId xmlns:a16="http://schemas.microsoft.com/office/drawing/2014/main" id="{2B0BB2A5-258D-0A49-B89A-6810565F650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 name="Rectangle 56" hidden="1">
            <a:extLst>
              <a:ext uri="{63B3BB69-23CF-44E3-9099-C40C66FF867C}">
                <a14:compatExt xmlns:a14="http://schemas.microsoft.com/office/drawing/2010/main" spid="_x0000_s1049"/>
              </a:ext>
              <a:ext uri="{FF2B5EF4-FFF2-40B4-BE49-F238E27FC236}">
                <a16:creationId xmlns:a16="http://schemas.microsoft.com/office/drawing/2014/main" id="{C02E7B10-C964-C145-9638-DCE21792E34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 name="Rectangle 57" hidden="1">
            <a:extLst>
              <a:ext uri="{63B3BB69-23CF-44E3-9099-C40C66FF867C}">
                <a14:compatExt xmlns:a14="http://schemas.microsoft.com/office/drawing/2010/main" spid="_x0000_s1040"/>
              </a:ext>
              <a:ext uri="{FF2B5EF4-FFF2-40B4-BE49-F238E27FC236}">
                <a16:creationId xmlns:a16="http://schemas.microsoft.com/office/drawing/2014/main" id="{24437370-025F-2F4E-B644-904BFB8FE3E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 name="Rectangle 58" hidden="1">
            <a:extLst>
              <a:ext uri="{63B3BB69-23CF-44E3-9099-C40C66FF867C}">
                <a14:compatExt xmlns:a14="http://schemas.microsoft.com/office/drawing/2010/main" spid="_x0000_s1040"/>
              </a:ext>
              <a:ext uri="{FF2B5EF4-FFF2-40B4-BE49-F238E27FC236}">
                <a16:creationId xmlns:a16="http://schemas.microsoft.com/office/drawing/2014/main" id="{B7E86929-B742-6C42-A33C-2BC2B2842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 name="Rectangle 59" hidden="1">
            <a:extLst>
              <a:ext uri="{63B3BB69-23CF-44E3-9099-C40C66FF867C}">
                <a14:compatExt xmlns:a14="http://schemas.microsoft.com/office/drawing/2010/main" spid="_x0000_s1049"/>
              </a:ext>
              <a:ext uri="{FF2B5EF4-FFF2-40B4-BE49-F238E27FC236}">
                <a16:creationId xmlns:a16="http://schemas.microsoft.com/office/drawing/2014/main" id="{044CB4D1-D9A1-424A-9CA6-AFD4833CB98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 name="Rectangle 60" hidden="1">
            <a:extLst>
              <a:ext uri="{63B3BB69-23CF-44E3-9099-C40C66FF867C}">
                <a14:compatExt xmlns:a14="http://schemas.microsoft.com/office/drawing/2010/main" spid="_x0000_s1040"/>
              </a:ext>
              <a:ext uri="{FF2B5EF4-FFF2-40B4-BE49-F238E27FC236}">
                <a16:creationId xmlns:a16="http://schemas.microsoft.com/office/drawing/2014/main" id="{8AA09C2C-6F05-AE4B-9A30-25BCAD98C2E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 name="Rectangle 61" hidden="1">
            <a:extLst>
              <a:ext uri="{63B3BB69-23CF-44E3-9099-C40C66FF867C}">
                <a14:compatExt xmlns:a14="http://schemas.microsoft.com/office/drawing/2010/main" spid="_x0000_s1040"/>
              </a:ext>
              <a:ext uri="{FF2B5EF4-FFF2-40B4-BE49-F238E27FC236}">
                <a16:creationId xmlns:a16="http://schemas.microsoft.com/office/drawing/2014/main" id="{D4AD8DA9-267B-2E4D-82FD-F331C50AEC2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 name="Rectangle 62" hidden="1">
            <a:extLst>
              <a:ext uri="{63B3BB69-23CF-44E3-9099-C40C66FF867C}">
                <a14:compatExt xmlns:a14="http://schemas.microsoft.com/office/drawing/2010/main" spid="_x0000_s1039"/>
              </a:ext>
              <a:ext uri="{FF2B5EF4-FFF2-40B4-BE49-F238E27FC236}">
                <a16:creationId xmlns:a16="http://schemas.microsoft.com/office/drawing/2014/main" id="{AD1DBED3-5DD6-AB46-B00E-A684F032441B}"/>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4" name="Rectangle 63" hidden="1">
            <a:extLst>
              <a:ext uri="{63B3BB69-23CF-44E3-9099-C40C66FF867C}">
                <a14:compatExt xmlns:a14="http://schemas.microsoft.com/office/drawing/2010/main" spid="_x0000_s1040"/>
              </a:ext>
              <a:ext uri="{FF2B5EF4-FFF2-40B4-BE49-F238E27FC236}">
                <a16:creationId xmlns:a16="http://schemas.microsoft.com/office/drawing/2014/main" id="{00B4ED94-64A2-9E4A-89D6-013B1066396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 name="Rectangle 64" hidden="1">
            <a:extLst>
              <a:ext uri="{63B3BB69-23CF-44E3-9099-C40C66FF867C}">
                <a14:compatExt xmlns:a14="http://schemas.microsoft.com/office/drawing/2010/main" spid="_x0000_s1043"/>
              </a:ext>
              <a:ext uri="{FF2B5EF4-FFF2-40B4-BE49-F238E27FC236}">
                <a16:creationId xmlns:a16="http://schemas.microsoft.com/office/drawing/2014/main" id="{D6EEB946-8F72-304D-A72A-E48CC046CACA}"/>
              </a:ext>
            </a:extLst>
          </p:cNvPr>
          <p:cNvSpPr/>
          <p:nvPr/>
        </p:nvSpPr>
        <p:spPr>
          <a:xfrm>
            <a:off x="7981950" y="-4125913"/>
            <a:ext cx="977900" cy="2654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6" name="Rectangle 65" hidden="1">
            <a:extLst>
              <a:ext uri="{63B3BB69-23CF-44E3-9099-C40C66FF867C}">
                <a14:compatExt xmlns:a14="http://schemas.microsoft.com/office/drawing/2010/main" spid="_x0000_s1044"/>
              </a:ext>
              <a:ext uri="{FF2B5EF4-FFF2-40B4-BE49-F238E27FC236}">
                <a16:creationId xmlns:a16="http://schemas.microsoft.com/office/drawing/2014/main" id="{6ACB9967-2AFF-A641-8F5E-33A7A255D970}"/>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7" name="Rectangle 66" hidden="1">
            <a:extLst>
              <a:ext uri="{63B3BB69-23CF-44E3-9099-C40C66FF867C}">
                <a14:compatExt xmlns:a14="http://schemas.microsoft.com/office/drawing/2010/main" spid="_x0000_s1049"/>
              </a:ext>
              <a:ext uri="{FF2B5EF4-FFF2-40B4-BE49-F238E27FC236}">
                <a16:creationId xmlns:a16="http://schemas.microsoft.com/office/drawing/2014/main" id="{38C00B7F-61B1-AB4F-97EC-64E5A2BB1B0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 name="Rectangle 67" hidden="1">
            <a:extLst>
              <a:ext uri="{63B3BB69-23CF-44E3-9099-C40C66FF867C}">
                <a14:compatExt xmlns:a14="http://schemas.microsoft.com/office/drawing/2010/main" spid="_x0000_s1054"/>
              </a:ext>
              <a:ext uri="{FF2B5EF4-FFF2-40B4-BE49-F238E27FC236}">
                <a16:creationId xmlns:a16="http://schemas.microsoft.com/office/drawing/2014/main" id="{51D3955B-4FBF-384C-9B8B-C878EFDFDD0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9" name="Rectangle 68" hidden="1">
            <a:extLst>
              <a:ext uri="{63B3BB69-23CF-44E3-9099-C40C66FF867C}">
                <a14:compatExt xmlns:a14="http://schemas.microsoft.com/office/drawing/2010/main" spid="_x0000_s1055"/>
              </a:ext>
              <a:ext uri="{FF2B5EF4-FFF2-40B4-BE49-F238E27FC236}">
                <a16:creationId xmlns:a16="http://schemas.microsoft.com/office/drawing/2014/main" id="{0D8439E7-D1E6-904E-B3EF-BC75889A73F5}"/>
              </a:ext>
            </a:extLst>
          </p:cNvPr>
          <p:cNvSpPr/>
          <p:nvPr/>
        </p:nvSpPr>
        <p:spPr>
          <a:xfrm>
            <a:off x="79946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0" name="Rectangle 69" hidden="1">
            <a:extLst>
              <a:ext uri="{63B3BB69-23CF-44E3-9099-C40C66FF867C}">
                <a14:compatExt xmlns:a14="http://schemas.microsoft.com/office/drawing/2010/main" spid="_x0000_s1040"/>
              </a:ext>
              <a:ext uri="{FF2B5EF4-FFF2-40B4-BE49-F238E27FC236}">
                <a16:creationId xmlns:a16="http://schemas.microsoft.com/office/drawing/2014/main" id="{07F07E73-1E6E-D346-8F38-7D20EB6051E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 name="Rectangle 70" hidden="1">
            <a:extLst>
              <a:ext uri="{63B3BB69-23CF-44E3-9099-C40C66FF867C}">
                <a14:compatExt xmlns:a14="http://schemas.microsoft.com/office/drawing/2010/main" spid="_x0000_s1043"/>
              </a:ext>
              <a:ext uri="{FF2B5EF4-FFF2-40B4-BE49-F238E27FC236}">
                <a16:creationId xmlns:a16="http://schemas.microsoft.com/office/drawing/2014/main" id="{3A344026-DB0E-6E41-9ACA-8E4B8750E432}"/>
              </a:ext>
            </a:extLst>
          </p:cNvPr>
          <p:cNvSpPr/>
          <p:nvPr/>
        </p:nvSpPr>
        <p:spPr>
          <a:xfrm>
            <a:off x="7981950" y="-4125913"/>
            <a:ext cx="977900" cy="2946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2" name="Rectangle 71" hidden="1">
            <a:extLst>
              <a:ext uri="{63B3BB69-23CF-44E3-9099-C40C66FF867C}">
                <a14:compatExt xmlns:a14="http://schemas.microsoft.com/office/drawing/2010/main" spid="_x0000_s1044"/>
              </a:ext>
              <a:ext uri="{FF2B5EF4-FFF2-40B4-BE49-F238E27FC236}">
                <a16:creationId xmlns:a16="http://schemas.microsoft.com/office/drawing/2014/main" id="{55822F4B-133E-2B40-B40C-1C2DBEFB7A25}"/>
              </a:ext>
            </a:extLst>
          </p:cNvPr>
          <p:cNvSpPr/>
          <p:nvPr/>
        </p:nvSpPr>
        <p:spPr>
          <a:xfrm>
            <a:off x="7981950" y="-4125913"/>
            <a:ext cx="977900" cy="2921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3" name="Rectangle 72" hidden="1">
            <a:extLst>
              <a:ext uri="{63B3BB69-23CF-44E3-9099-C40C66FF867C}">
                <a14:compatExt xmlns:a14="http://schemas.microsoft.com/office/drawing/2010/main" spid="_x0000_s1040"/>
              </a:ext>
              <a:ext uri="{FF2B5EF4-FFF2-40B4-BE49-F238E27FC236}">
                <a16:creationId xmlns:a16="http://schemas.microsoft.com/office/drawing/2014/main" id="{A2E9D895-7167-5B46-87B0-76F98EDC744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 name="Rectangle 73" hidden="1">
            <a:extLst>
              <a:ext uri="{63B3BB69-23CF-44E3-9099-C40C66FF867C}">
                <a14:compatExt xmlns:a14="http://schemas.microsoft.com/office/drawing/2010/main" spid="_x0000_s1040"/>
              </a:ext>
              <a:ext uri="{FF2B5EF4-FFF2-40B4-BE49-F238E27FC236}">
                <a16:creationId xmlns:a16="http://schemas.microsoft.com/office/drawing/2014/main" id="{E667EF5E-F0D0-4F40-8990-68F7DEA618D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 name="Rectangle 74" hidden="1">
            <a:extLst>
              <a:ext uri="{63B3BB69-23CF-44E3-9099-C40C66FF867C}">
                <a14:compatExt xmlns:a14="http://schemas.microsoft.com/office/drawing/2010/main" spid="_x0000_s1049"/>
              </a:ext>
              <a:ext uri="{FF2B5EF4-FFF2-40B4-BE49-F238E27FC236}">
                <a16:creationId xmlns:a16="http://schemas.microsoft.com/office/drawing/2014/main" id="{F40299EF-266D-8B44-A7C8-E93A520FFAC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 name="Rectangle 75" hidden="1">
            <a:extLst>
              <a:ext uri="{63B3BB69-23CF-44E3-9099-C40C66FF867C}">
                <a14:compatExt xmlns:a14="http://schemas.microsoft.com/office/drawing/2010/main" spid="_x0000_s1040"/>
              </a:ext>
              <a:ext uri="{FF2B5EF4-FFF2-40B4-BE49-F238E27FC236}">
                <a16:creationId xmlns:a16="http://schemas.microsoft.com/office/drawing/2014/main" id="{6DC5F01D-E4DE-8946-BCD1-4056FABA416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 name="Rectangle 76" hidden="1">
            <a:extLst>
              <a:ext uri="{63B3BB69-23CF-44E3-9099-C40C66FF867C}">
                <a14:compatExt xmlns:a14="http://schemas.microsoft.com/office/drawing/2010/main" spid="_x0000_s1040"/>
              </a:ext>
              <a:ext uri="{FF2B5EF4-FFF2-40B4-BE49-F238E27FC236}">
                <a16:creationId xmlns:a16="http://schemas.microsoft.com/office/drawing/2014/main" id="{C52CA10B-3C51-A145-ADD9-0DEBA92138FB}"/>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 name="Rectangle 77" hidden="1">
            <a:extLst>
              <a:ext uri="{63B3BB69-23CF-44E3-9099-C40C66FF867C}">
                <a14:compatExt xmlns:a14="http://schemas.microsoft.com/office/drawing/2010/main" spid="_x0000_s1049"/>
              </a:ext>
              <a:ext uri="{FF2B5EF4-FFF2-40B4-BE49-F238E27FC236}">
                <a16:creationId xmlns:a16="http://schemas.microsoft.com/office/drawing/2014/main" id="{78038DA1-25B7-AA47-B5DA-B66353988239}"/>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 name="Rectangle 78" hidden="1">
            <a:extLst>
              <a:ext uri="{63B3BB69-23CF-44E3-9099-C40C66FF867C}">
                <a14:compatExt xmlns:a14="http://schemas.microsoft.com/office/drawing/2010/main" spid="_x0000_s1040"/>
              </a:ext>
              <a:ext uri="{FF2B5EF4-FFF2-40B4-BE49-F238E27FC236}">
                <a16:creationId xmlns:a16="http://schemas.microsoft.com/office/drawing/2014/main" id="{4DEAEF05-9212-FD47-B926-42BC029DFC7E}"/>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 name="Rectangle 79" hidden="1">
            <a:extLst>
              <a:ext uri="{63B3BB69-23CF-44E3-9099-C40C66FF867C}">
                <a14:compatExt xmlns:a14="http://schemas.microsoft.com/office/drawing/2010/main" spid="_x0000_s1040"/>
              </a:ext>
              <a:ext uri="{FF2B5EF4-FFF2-40B4-BE49-F238E27FC236}">
                <a16:creationId xmlns:a16="http://schemas.microsoft.com/office/drawing/2014/main" id="{3CCF1F47-56AA-5545-8A2C-7F2B7DD9E80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 name="Rectangle 80" hidden="1">
            <a:extLst>
              <a:ext uri="{63B3BB69-23CF-44E3-9099-C40C66FF867C}">
                <a14:compatExt xmlns:a14="http://schemas.microsoft.com/office/drawing/2010/main" spid="_x0000_s1049"/>
              </a:ext>
              <a:ext uri="{FF2B5EF4-FFF2-40B4-BE49-F238E27FC236}">
                <a16:creationId xmlns:a16="http://schemas.microsoft.com/office/drawing/2014/main" id="{4604773C-99BF-5147-832D-729D821A9B9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 name="Rectangle 81" hidden="1">
            <a:extLst>
              <a:ext uri="{63B3BB69-23CF-44E3-9099-C40C66FF867C}">
                <a14:compatExt xmlns:a14="http://schemas.microsoft.com/office/drawing/2010/main" spid="_x0000_s1040"/>
              </a:ext>
              <a:ext uri="{FF2B5EF4-FFF2-40B4-BE49-F238E27FC236}">
                <a16:creationId xmlns:a16="http://schemas.microsoft.com/office/drawing/2014/main" id="{5E08FEE1-D79D-A148-87A3-F9276A1B388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 name="Rectangle 82" hidden="1">
            <a:extLst>
              <a:ext uri="{63B3BB69-23CF-44E3-9099-C40C66FF867C}">
                <a14:compatExt xmlns:a14="http://schemas.microsoft.com/office/drawing/2010/main" spid="_x0000_s1040"/>
              </a:ext>
              <a:ext uri="{FF2B5EF4-FFF2-40B4-BE49-F238E27FC236}">
                <a16:creationId xmlns:a16="http://schemas.microsoft.com/office/drawing/2014/main" id="{865F79EC-F499-0B45-A64A-08F4034398F3}"/>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 name="Rectangle 83" hidden="1">
            <a:extLst>
              <a:ext uri="{63B3BB69-23CF-44E3-9099-C40C66FF867C}">
                <a14:compatExt xmlns:a14="http://schemas.microsoft.com/office/drawing/2010/main" spid="_x0000_s1049"/>
              </a:ext>
              <a:ext uri="{FF2B5EF4-FFF2-40B4-BE49-F238E27FC236}">
                <a16:creationId xmlns:a16="http://schemas.microsoft.com/office/drawing/2014/main" id="{CDF7E161-AEE2-584C-861D-59CF621C0ABD}"/>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 name="Rectangle 84" hidden="1">
            <a:extLst>
              <a:ext uri="{63B3BB69-23CF-44E3-9099-C40C66FF867C}">
                <a14:compatExt xmlns:a14="http://schemas.microsoft.com/office/drawing/2010/main" spid="_x0000_s1040"/>
              </a:ext>
              <a:ext uri="{FF2B5EF4-FFF2-40B4-BE49-F238E27FC236}">
                <a16:creationId xmlns:a16="http://schemas.microsoft.com/office/drawing/2014/main" id="{CADBF6CE-67F4-3341-8E93-1ACD6975AF50}"/>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 name="Rectangle 85" hidden="1">
            <a:extLst>
              <a:ext uri="{63B3BB69-23CF-44E3-9099-C40C66FF867C}">
                <a14:compatExt xmlns:a14="http://schemas.microsoft.com/office/drawing/2010/main" spid="_x0000_s1040"/>
              </a:ext>
              <a:ext uri="{FF2B5EF4-FFF2-40B4-BE49-F238E27FC236}">
                <a16:creationId xmlns:a16="http://schemas.microsoft.com/office/drawing/2014/main" id="{5886F7B1-8E1C-844F-9F5F-E5128920B22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 name="Rectangle 86" hidden="1">
            <a:extLst>
              <a:ext uri="{63B3BB69-23CF-44E3-9099-C40C66FF867C}">
                <a14:compatExt xmlns:a14="http://schemas.microsoft.com/office/drawing/2010/main" spid="_x0000_s1049"/>
              </a:ext>
              <a:ext uri="{FF2B5EF4-FFF2-40B4-BE49-F238E27FC236}">
                <a16:creationId xmlns:a16="http://schemas.microsoft.com/office/drawing/2014/main" id="{228F8118-8567-4240-B06E-4D4C99690E61}"/>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 name="Rectangle 87" hidden="1">
            <a:extLst>
              <a:ext uri="{63B3BB69-23CF-44E3-9099-C40C66FF867C}">
                <a14:compatExt xmlns:a14="http://schemas.microsoft.com/office/drawing/2010/main" spid="_x0000_s1040"/>
              </a:ext>
              <a:ext uri="{FF2B5EF4-FFF2-40B4-BE49-F238E27FC236}">
                <a16:creationId xmlns:a16="http://schemas.microsoft.com/office/drawing/2014/main" id="{E11BEE2F-B037-344B-BFAC-641EA0043A4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 name="Rectangle 88" hidden="1">
            <a:extLst>
              <a:ext uri="{63B3BB69-23CF-44E3-9099-C40C66FF867C}">
                <a14:compatExt xmlns:a14="http://schemas.microsoft.com/office/drawing/2010/main" spid="_x0000_s1040"/>
              </a:ext>
              <a:ext uri="{FF2B5EF4-FFF2-40B4-BE49-F238E27FC236}">
                <a16:creationId xmlns:a16="http://schemas.microsoft.com/office/drawing/2014/main" id="{82DC4E6E-D95C-2141-87D2-6884475DCD4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 name="Rectangle 89" hidden="1">
            <a:extLst>
              <a:ext uri="{63B3BB69-23CF-44E3-9099-C40C66FF867C}">
                <a14:compatExt xmlns:a14="http://schemas.microsoft.com/office/drawing/2010/main" spid="_x0000_s1049"/>
              </a:ext>
              <a:ext uri="{FF2B5EF4-FFF2-40B4-BE49-F238E27FC236}">
                <a16:creationId xmlns:a16="http://schemas.microsoft.com/office/drawing/2014/main" id="{C4C8A8EB-1E94-2F4C-8E02-BF4A747FF185}"/>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 name="Rectangle 90" hidden="1">
            <a:extLst>
              <a:ext uri="{63B3BB69-23CF-44E3-9099-C40C66FF867C}">
                <a14:compatExt xmlns:a14="http://schemas.microsoft.com/office/drawing/2010/main" spid="_x0000_s1040"/>
              </a:ext>
              <a:ext uri="{FF2B5EF4-FFF2-40B4-BE49-F238E27FC236}">
                <a16:creationId xmlns:a16="http://schemas.microsoft.com/office/drawing/2014/main" id="{9F7FB2D1-F0EB-3348-84F2-D3C2A213A148}"/>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 name="Rectangle 91" hidden="1">
            <a:extLst>
              <a:ext uri="{63B3BB69-23CF-44E3-9099-C40C66FF867C}">
                <a14:compatExt xmlns:a14="http://schemas.microsoft.com/office/drawing/2010/main" spid="_x0000_s1040"/>
              </a:ext>
              <a:ext uri="{FF2B5EF4-FFF2-40B4-BE49-F238E27FC236}">
                <a16:creationId xmlns:a16="http://schemas.microsoft.com/office/drawing/2014/main" id="{5BC57263-974F-AB41-89C7-28DDD33DB7DC}"/>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 name="Rectangle 92" hidden="1">
            <a:extLst>
              <a:ext uri="{63B3BB69-23CF-44E3-9099-C40C66FF867C}">
                <a14:compatExt xmlns:a14="http://schemas.microsoft.com/office/drawing/2010/main" spid="_x0000_s1049"/>
              </a:ext>
              <a:ext uri="{FF2B5EF4-FFF2-40B4-BE49-F238E27FC236}">
                <a16:creationId xmlns:a16="http://schemas.microsoft.com/office/drawing/2014/main" id="{E0D581B0-E06B-0C47-AE13-45A1B87BE41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 name="Rectangle 93" hidden="1">
            <a:extLst>
              <a:ext uri="{63B3BB69-23CF-44E3-9099-C40C66FF867C}">
                <a14:compatExt xmlns:a14="http://schemas.microsoft.com/office/drawing/2010/main" spid="_x0000_s1040"/>
              </a:ext>
              <a:ext uri="{FF2B5EF4-FFF2-40B4-BE49-F238E27FC236}">
                <a16:creationId xmlns:a16="http://schemas.microsoft.com/office/drawing/2014/main" id="{192B0052-AC7F-EB4B-9EA1-FB54F450B8FF}"/>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 name="Rectangle 94" hidden="1">
            <a:extLst>
              <a:ext uri="{63B3BB69-23CF-44E3-9099-C40C66FF867C}">
                <a14:compatExt xmlns:a14="http://schemas.microsoft.com/office/drawing/2010/main" spid="_x0000_s1040"/>
              </a:ext>
              <a:ext uri="{FF2B5EF4-FFF2-40B4-BE49-F238E27FC236}">
                <a16:creationId xmlns:a16="http://schemas.microsoft.com/office/drawing/2014/main" id="{570C181F-938B-6C49-9430-6E599EEF9EF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 name="Rectangle 95" hidden="1">
            <a:extLst>
              <a:ext uri="{63B3BB69-23CF-44E3-9099-C40C66FF867C}">
                <a14:compatExt xmlns:a14="http://schemas.microsoft.com/office/drawing/2010/main" spid="_x0000_s1049"/>
              </a:ext>
              <a:ext uri="{FF2B5EF4-FFF2-40B4-BE49-F238E27FC236}">
                <a16:creationId xmlns:a16="http://schemas.microsoft.com/office/drawing/2014/main" id="{7C8F30B5-E5B6-D945-B2A9-78DA721B6A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 name="Rectangle 96" hidden="1">
            <a:extLst>
              <a:ext uri="{63B3BB69-23CF-44E3-9099-C40C66FF867C}">
                <a14:compatExt xmlns:a14="http://schemas.microsoft.com/office/drawing/2010/main" spid="_x0000_s1040"/>
              </a:ext>
              <a:ext uri="{FF2B5EF4-FFF2-40B4-BE49-F238E27FC236}">
                <a16:creationId xmlns:a16="http://schemas.microsoft.com/office/drawing/2014/main" id="{6AB478F1-C491-934F-97D2-86A14F6527B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 name="Rectangle 97" hidden="1">
            <a:extLst>
              <a:ext uri="{63B3BB69-23CF-44E3-9099-C40C66FF867C}">
                <a14:compatExt xmlns:a14="http://schemas.microsoft.com/office/drawing/2010/main" spid="_x0000_s1040"/>
              </a:ext>
              <a:ext uri="{FF2B5EF4-FFF2-40B4-BE49-F238E27FC236}">
                <a16:creationId xmlns:a16="http://schemas.microsoft.com/office/drawing/2014/main" id="{75AD6CF8-7AAD-464E-9A7A-4939D42E86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 name="Rectangle 98" hidden="1">
            <a:extLst>
              <a:ext uri="{63B3BB69-23CF-44E3-9099-C40C66FF867C}">
                <a14:compatExt xmlns:a14="http://schemas.microsoft.com/office/drawing/2010/main" spid="_x0000_s1049"/>
              </a:ext>
              <a:ext uri="{FF2B5EF4-FFF2-40B4-BE49-F238E27FC236}">
                <a16:creationId xmlns:a16="http://schemas.microsoft.com/office/drawing/2014/main" id="{6AF5056D-BB0C-964C-99FC-1670BF4B78A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 name="Rectangle 99" hidden="1">
            <a:extLst>
              <a:ext uri="{63B3BB69-23CF-44E3-9099-C40C66FF867C}">
                <a14:compatExt xmlns:a14="http://schemas.microsoft.com/office/drawing/2010/main" spid="_x0000_s1040"/>
              </a:ext>
              <a:ext uri="{FF2B5EF4-FFF2-40B4-BE49-F238E27FC236}">
                <a16:creationId xmlns:a16="http://schemas.microsoft.com/office/drawing/2014/main" id="{13ECA7C2-72DC-B144-9AEC-07929EAA8F4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 name="Rectangle 100" hidden="1">
            <a:extLst>
              <a:ext uri="{63B3BB69-23CF-44E3-9099-C40C66FF867C}">
                <a14:compatExt xmlns:a14="http://schemas.microsoft.com/office/drawing/2010/main" spid="_x0000_s1040"/>
              </a:ext>
              <a:ext uri="{FF2B5EF4-FFF2-40B4-BE49-F238E27FC236}">
                <a16:creationId xmlns:a16="http://schemas.microsoft.com/office/drawing/2014/main" id="{A750C766-8DDB-0148-8BD1-E0D9E814325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 name="Rectangle 101" hidden="1">
            <a:extLst>
              <a:ext uri="{63B3BB69-23CF-44E3-9099-C40C66FF867C}">
                <a14:compatExt xmlns:a14="http://schemas.microsoft.com/office/drawing/2010/main" spid="_x0000_s1049"/>
              </a:ext>
              <a:ext uri="{FF2B5EF4-FFF2-40B4-BE49-F238E27FC236}">
                <a16:creationId xmlns:a16="http://schemas.microsoft.com/office/drawing/2014/main" id="{BBA494F5-8573-7F42-9B99-C9A5192BA37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 name="Rectangle 102" hidden="1">
            <a:extLst>
              <a:ext uri="{63B3BB69-23CF-44E3-9099-C40C66FF867C}">
                <a14:compatExt xmlns:a14="http://schemas.microsoft.com/office/drawing/2010/main" spid="_x0000_s1040"/>
              </a:ext>
              <a:ext uri="{FF2B5EF4-FFF2-40B4-BE49-F238E27FC236}">
                <a16:creationId xmlns:a16="http://schemas.microsoft.com/office/drawing/2014/main" id="{7737FA91-9BD1-584A-AA89-FB41BC3AA50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 name="Rectangle 103" hidden="1">
            <a:extLst>
              <a:ext uri="{63B3BB69-23CF-44E3-9099-C40C66FF867C}">
                <a14:compatExt xmlns:a14="http://schemas.microsoft.com/office/drawing/2010/main" spid="_x0000_s1040"/>
              </a:ext>
              <a:ext uri="{FF2B5EF4-FFF2-40B4-BE49-F238E27FC236}">
                <a16:creationId xmlns:a16="http://schemas.microsoft.com/office/drawing/2014/main" id="{5A926633-F26C-9341-BC6F-564D0616FA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 name="Rectangle 104" hidden="1">
            <a:extLst>
              <a:ext uri="{63B3BB69-23CF-44E3-9099-C40C66FF867C}">
                <a14:compatExt xmlns:a14="http://schemas.microsoft.com/office/drawing/2010/main" spid="_x0000_s1049"/>
              </a:ext>
              <a:ext uri="{FF2B5EF4-FFF2-40B4-BE49-F238E27FC236}">
                <a16:creationId xmlns:a16="http://schemas.microsoft.com/office/drawing/2014/main" id="{E045672B-CBD6-D542-A0BD-D17045EBFE8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 name="Rectangle 105" hidden="1">
            <a:extLst>
              <a:ext uri="{63B3BB69-23CF-44E3-9099-C40C66FF867C}">
                <a14:compatExt xmlns:a14="http://schemas.microsoft.com/office/drawing/2010/main" spid="_x0000_s1040"/>
              </a:ext>
              <a:ext uri="{FF2B5EF4-FFF2-40B4-BE49-F238E27FC236}">
                <a16:creationId xmlns:a16="http://schemas.microsoft.com/office/drawing/2014/main" id="{5A8CE39A-B659-3F43-9B43-276EE61B219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 name="Rectangle 106" hidden="1">
            <a:extLst>
              <a:ext uri="{63B3BB69-23CF-44E3-9099-C40C66FF867C}">
                <a14:compatExt xmlns:a14="http://schemas.microsoft.com/office/drawing/2010/main" spid="_x0000_s1040"/>
              </a:ext>
              <a:ext uri="{FF2B5EF4-FFF2-40B4-BE49-F238E27FC236}">
                <a16:creationId xmlns:a16="http://schemas.microsoft.com/office/drawing/2014/main" id="{6585681A-7C63-3245-820E-CCDBF035D3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 name="Rectangle 107" hidden="1">
            <a:extLst>
              <a:ext uri="{63B3BB69-23CF-44E3-9099-C40C66FF867C}">
                <a14:compatExt xmlns:a14="http://schemas.microsoft.com/office/drawing/2010/main" spid="_x0000_s1049"/>
              </a:ext>
              <a:ext uri="{FF2B5EF4-FFF2-40B4-BE49-F238E27FC236}">
                <a16:creationId xmlns:a16="http://schemas.microsoft.com/office/drawing/2014/main" id="{C007DD15-B960-3347-9E72-20B83701D28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 name="Rectangle 108" hidden="1">
            <a:extLst>
              <a:ext uri="{63B3BB69-23CF-44E3-9099-C40C66FF867C}">
                <a14:compatExt xmlns:a14="http://schemas.microsoft.com/office/drawing/2010/main" spid="_x0000_s1040"/>
              </a:ext>
              <a:ext uri="{FF2B5EF4-FFF2-40B4-BE49-F238E27FC236}">
                <a16:creationId xmlns:a16="http://schemas.microsoft.com/office/drawing/2014/main" id="{23EF911A-34A3-E740-9C90-9D875BDF3E9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 name="Rectangle 109" hidden="1">
            <a:extLst>
              <a:ext uri="{63B3BB69-23CF-44E3-9099-C40C66FF867C}">
                <a14:compatExt xmlns:a14="http://schemas.microsoft.com/office/drawing/2010/main" spid="_x0000_s1040"/>
              </a:ext>
              <a:ext uri="{FF2B5EF4-FFF2-40B4-BE49-F238E27FC236}">
                <a16:creationId xmlns:a16="http://schemas.microsoft.com/office/drawing/2014/main" id="{EF24F030-2789-0F4A-B939-2493044F285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 name="Rectangle 110" hidden="1">
            <a:extLst>
              <a:ext uri="{63B3BB69-23CF-44E3-9099-C40C66FF867C}">
                <a14:compatExt xmlns:a14="http://schemas.microsoft.com/office/drawing/2010/main" spid="_x0000_s1049"/>
              </a:ext>
              <a:ext uri="{FF2B5EF4-FFF2-40B4-BE49-F238E27FC236}">
                <a16:creationId xmlns:a16="http://schemas.microsoft.com/office/drawing/2014/main" id="{FCBA3002-741D-1F49-ACCE-2B68F6FB3EA6}"/>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 name="Rectangle 111" hidden="1">
            <a:extLst>
              <a:ext uri="{63B3BB69-23CF-44E3-9099-C40C66FF867C}">
                <a14:compatExt xmlns:a14="http://schemas.microsoft.com/office/drawing/2010/main" spid="_x0000_s1040"/>
              </a:ext>
              <a:ext uri="{FF2B5EF4-FFF2-40B4-BE49-F238E27FC236}">
                <a16:creationId xmlns:a16="http://schemas.microsoft.com/office/drawing/2014/main" id="{97B51458-E12D-8E4B-BD70-4DED21EF62B8}"/>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 name="Rectangle 112" hidden="1">
            <a:extLst>
              <a:ext uri="{63B3BB69-23CF-44E3-9099-C40C66FF867C}">
                <a14:compatExt xmlns:a14="http://schemas.microsoft.com/office/drawing/2010/main" spid="_x0000_s1040"/>
              </a:ext>
              <a:ext uri="{FF2B5EF4-FFF2-40B4-BE49-F238E27FC236}">
                <a16:creationId xmlns:a16="http://schemas.microsoft.com/office/drawing/2014/main" id="{B2B71016-CA83-684E-AE7C-37D4290B9B89}"/>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 name="Rectangle 113" hidden="1">
            <a:extLst>
              <a:ext uri="{63B3BB69-23CF-44E3-9099-C40C66FF867C}">
                <a14:compatExt xmlns:a14="http://schemas.microsoft.com/office/drawing/2010/main" spid="_x0000_s1049"/>
              </a:ext>
              <a:ext uri="{FF2B5EF4-FFF2-40B4-BE49-F238E27FC236}">
                <a16:creationId xmlns:a16="http://schemas.microsoft.com/office/drawing/2014/main" id="{C4CD2DCF-CDFD-8B44-AFBA-C24F75C8717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 name="Rectangle 114" hidden="1">
            <a:extLst>
              <a:ext uri="{63B3BB69-23CF-44E3-9099-C40C66FF867C}">
                <a14:compatExt xmlns:a14="http://schemas.microsoft.com/office/drawing/2010/main" spid="_x0000_s1040"/>
              </a:ext>
              <a:ext uri="{FF2B5EF4-FFF2-40B4-BE49-F238E27FC236}">
                <a16:creationId xmlns:a16="http://schemas.microsoft.com/office/drawing/2014/main" id="{75C9610C-67B2-F44D-BD39-7AF8A06DBDAE}"/>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 name="Rectangle 115" hidden="1">
            <a:extLst>
              <a:ext uri="{63B3BB69-23CF-44E3-9099-C40C66FF867C}">
                <a14:compatExt xmlns:a14="http://schemas.microsoft.com/office/drawing/2010/main" spid="_x0000_s1040"/>
              </a:ext>
              <a:ext uri="{FF2B5EF4-FFF2-40B4-BE49-F238E27FC236}">
                <a16:creationId xmlns:a16="http://schemas.microsoft.com/office/drawing/2014/main" id="{6C02704D-101B-FD46-B80B-29D9E20401D3}"/>
              </a:ext>
            </a:extLst>
          </p:cNvPr>
          <p:cNvSpPr/>
          <p:nvPr/>
        </p:nvSpPr>
        <p:spPr>
          <a:xfrm>
            <a:off x="7981950" y="-41259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 name="Rectangle 116" hidden="1">
            <a:extLst>
              <a:ext uri="{63B3BB69-23CF-44E3-9099-C40C66FF867C}">
                <a14:compatExt xmlns:a14="http://schemas.microsoft.com/office/drawing/2010/main" spid="_x0000_s1049"/>
              </a:ext>
              <a:ext uri="{FF2B5EF4-FFF2-40B4-BE49-F238E27FC236}">
                <a16:creationId xmlns:a16="http://schemas.microsoft.com/office/drawing/2014/main" id="{ABB3C0B4-92DC-7444-9878-911D319E2154}"/>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 name="Rectangle 117" hidden="1">
            <a:extLst>
              <a:ext uri="{63B3BB69-23CF-44E3-9099-C40C66FF867C}">
                <a14:compatExt xmlns:a14="http://schemas.microsoft.com/office/drawing/2010/main" spid="_x0000_s1040"/>
              </a:ext>
              <a:ext uri="{FF2B5EF4-FFF2-40B4-BE49-F238E27FC236}">
                <a16:creationId xmlns:a16="http://schemas.microsoft.com/office/drawing/2014/main" id="{E07DBF85-C73A-7E43-B6A4-3292C710F856}"/>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 name="Rectangle 118" hidden="1">
            <a:extLst>
              <a:ext uri="{63B3BB69-23CF-44E3-9099-C40C66FF867C}">
                <a14:compatExt xmlns:a14="http://schemas.microsoft.com/office/drawing/2010/main" spid="_x0000_s1040"/>
              </a:ext>
              <a:ext uri="{FF2B5EF4-FFF2-40B4-BE49-F238E27FC236}">
                <a16:creationId xmlns:a16="http://schemas.microsoft.com/office/drawing/2014/main" id="{E11F3F8A-D6A4-5F4C-85EB-E229B39665C2}"/>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 name="Rectangle 119" hidden="1">
            <a:extLst>
              <a:ext uri="{63B3BB69-23CF-44E3-9099-C40C66FF867C}">
                <a14:compatExt xmlns:a14="http://schemas.microsoft.com/office/drawing/2010/main" spid="_x0000_s1049"/>
              </a:ext>
              <a:ext uri="{FF2B5EF4-FFF2-40B4-BE49-F238E27FC236}">
                <a16:creationId xmlns:a16="http://schemas.microsoft.com/office/drawing/2014/main" id="{DA4E9A84-8B43-3B42-B2AD-90A12F13592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 name="Rectangle 120" hidden="1">
            <a:extLst>
              <a:ext uri="{63B3BB69-23CF-44E3-9099-C40C66FF867C}">
                <a14:compatExt xmlns:a14="http://schemas.microsoft.com/office/drawing/2010/main" spid="_x0000_s1040"/>
              </a:ext>
              <a:ext uri="{FF2B5EF4-FFF2-40B4-BE49-F238E27FC236}">
                <a16:creationId xmlns:a16="http://schemas.microsoft.com/office/drawing/2014/main" id="{88804B93-7503-6549-A332-BA664039A1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 name="Rectangle 121" hidden="1">
            <a:extLst>
              <a:ext uri="{63B3BB69-23CF-44E3-9099-C40C66FF867C}">
                <a14:compatExt xmlns:a14="http://schemas.microsoft.com/office/drawing/2010/main" spid="_x0000_s1040"/>
              </a:ext>
              <a:ext uri="{FF2B5EF4-FFF2-40B4-BE49-F238E27FC236}">
                <a16:creationId xmlns:a16="http://schemas.microsoft.com/office/drawing/2014/main" id="{A7749263-CDDB-8C42-B5A0-16A0DA2BFB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 name="Rectangle 122" hidden="1">
            <a:extLst>
              <a:ext uri="{63B3BB69-23CF-44E3-9099-C40C66FF867C}">
                <a14:compatExt xmlns:a14="http://schemas.microsoft.com/office/drawing/2010/main" spid="_x0000_s1040"/>
              </a:ext>
              <a:ext uri="{FF2B5EF4-FFF2-40B4-BE49-F238E27FC236}">
                <a16:creationId xmlns:a16="http://schemas.microsoft.com/office/drawing/2014/main" id="{3EECDC32-CF0B-E94E-A098-B459942A118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 name="Rectangle 123" hidden="1">
            <a:extLst>
              <a:ext uri="{63B3BB69-23CF-44E3-9099-C40C66FF867C}">
                <a14:compatExt xmlns:a14="http://schemas.microsoft.com/office/drawing/2010/main" spid="_x0000_s1040"/>
              </a:ext>
              <a:ext uri="{FF2B5EF4-FFF2-40B4-BE49-F238E27FC236}">
                <a16:creationId xmlns:a16="http://schemas.microsoft.com/office/drawing/2014/main" id="{ED77D444-1F5F-3541-B2D5-CF74E39CBC17}"/>
              </a:ext>
            </a:extLst>
          </p:cNvPr>
          <p:cNvSpPr/>
          <p:nvPr/>
        </p:nvSpPr>
        <p:spPr>
          <a:xfrm>
            <a:off x="7981950" y="-4125913"/>
            <a:ext cx="1003300" cy="2324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 name="Rectangle 124" hidden="1">
            <a:extLst>
              <a:ext uri="{63B3BB69-23CF-44E3-9099-C40C66FF867C}">
                <a14:compatExt xmlns:a14="http://schemas.microsoft.com/office/drawing/2010/main" spid="_x0000_s1049"/>
              </a:ext>
              <a:ext uri="{FF2B5EF4-FFF2-40B4-BE49-F238E27FC236}">
                <a16:creationId xmlns:a16="http://schemas.microsoft.com/office/drawing/2014/main" id="{52DC308A-A735-E642-A8CA-5B6A807312D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 name="Rectangle 125" hidden="1">
            <a:extLst>
              <a:ext uri="{63B3BB69-23CF-44E3-9099-C40C66FF867C}">
                <a14:compatExt xmlns:a14="http://schemas.microsoft.com/office/drawing/2010/main" spid="_x0000_s1040"/>
              </a:ext>
              <a:ext uri="{FF2B5EF4-FFF2-40B4-BE49-F238E27FC236}">
                <a16:creationId xmlns:a16="http://schemas.microsoft.com/office/drawing/2014/main" id="{432B6E54-E834-5D41-BAEF-1AC2B753C6FB}"/>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 name="Rectangle 126" hidden="1">
            <a:extLst>
              <a:ext uri="{63B3BB69-23CF-44E3-9099-C40C66FF867C}">
                <a14:compatExt xmlns:a14="http://schemas.microsoft.com/office/drawing/2010/main" spid="_x0000_s1040"/>
              </a:ext>
              <a:ext uri="{FF2B5EF4-FFF2-40B4-BE49-F238E27FC236}">
                <a16:creationId xmlns:a16="http://schemas.microsoft.com/office/drawing/2014/main" id="{6504A714-926C-D84D-AE47-2E7E1035A50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 name="Rectangle 127" hidden="1">
            <a:extLst>
              <a:ext uri="{63B3BB69-23CF-44E3-9099-C40C66FF867C}">
                <a14:compatExt xmlns:a14="http://schemas.microsoft.com/office/drawing/2010/main" spid="_x0000_s1049"/>
              </a:ext>
              <a:ext uri="{FF2B5EF4-FFF2-40B4-BE49-F238E27FC236}">
                <a16:creationId xmlns:a16="http://schemas.microsoft.com/office/drawing/2014/main" id="{87EB4E45-F8BD-E346-9443-0CBD953A3E1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 name="Rectangle 128" hidden="1">
            <a:extLst>
              <a:ext uri="{63B3BB69-23CF-44E3-9099-C40C66FF867C}">
                <a14:compatExt xmlns:a14="http://schemas.microsoft.com/office/drawing/2010/main" spid="_x0000_s1040"/>
              </a:ext>
              <a:ext uri="{FF2B5EF4-FFF2-40B4-BE49-F238E27FC236}">
                <a16:creationId xmlns:a16="http://schemas.microsoft.com/office/drawing/2014/main" id="{6AFD4959-ECFC-FD47-816E-6DAF3C490FB6}"/>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 name="Rectangle 129" hidden="1">
            <a:extLst>
              <a:ext uri="{63B3BB69-23CF-44E3-9099-C40C66FF867C}">
                <a14:compatExt xmlns:a14="http://schemas.microsoft.com/office/drawing/2010/main" spid="_x0000_s1040"/>
              </a:ext>
              <a:ext uri="{FF2B5EF4-FFF2-40B4-BE49-F238E27FC236}">
                <a16:creationId xmlns:a16="http://schemas.microsoft.com/office/drawing/2014/main" id="{DD8C7BAF-081E-A74F-BCC7-6E73C8CD60D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 name="Rectangle 130" hidden="1">
            <a:extLst>
              <a:ext uri="{63B3BB69-23CF-44E3-9099-C40C66FF867C}">
                <a14:compatExt xmlns:a14="http://schemas.microsoft.com/office/drawing/2010/main" spid="_x0000_s1049"/>
              </a:ext>
              <a:ext uri="{FF2B5EF4-FFF2-40B4-BE49-F238E27FC236}">
                <a16:creationId xmlns:a16="http://schemas.microsoft.com/office/drawing/2014/main" id="{C87D4728-848E-874A-8BCA-6B432EC04C6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 name="Rectangle 131" hidden="1">
            <a:extLst>
              <a:ext uri="{63B3BB69-23CF-44E3-9099-C40C66FF867C}">
                <a14:compatExt xmlns:a14="http://schemas.microsoft.com/office/drawing/2010/main" spid="_x0000_s1040"/>
              </a:ext>
              <a:ext uri="{FF2B5EF4-FFF2-40B4-BE49-F238E27FC236}">
                <a16:creationId xmlns:a16="http://schemas.microsoft.com/office/drawing/2014/main" id="{C0640495-39D6-0546-BA3F-E64446DC9E94}"/>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 name="Rectangle 132" hidden="1">
            <a:extLst>
              <a:ext uri="{63B3BB69-23CF-44E3-9099-C40C66FF867C}">
                <a14:compatExt xmlns:a14="http://schemas.microsoft.com/office/drawing/2010/main" spid="_x0000_s1040"/>
              </a:ext>
              <a:ext uri="{FF2B5EF4-FFF2-40B4-BE49-F238E27FC236}">
                <a16:creationId xmlns:a16="http://schemas.microsoft.com/office/drawing/2014/main" id="{3699F960-D0FA-234C-822C-CCBF2DA5266F}"/>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 name="Rectangle 133" hidden="1">
            <a:extLst>
              <a:ext uri="{63B3BB69-23CF-44E3-9099-C40C66FF867C}">
                <a14:compatExt xmlns:a14="http://schemas.microsoft.com/office/drawing/2010/main" spid="_x0000_s1049"/>
              </a:ext>
              <a:ext uri="{FF2B5EF4-FFF2-40B4-BE49-F238E27FC236}">
                <a16:creationId xmlns:a16="http://schemas.microsoft.com/office/drawing/2014/main" id="{0AFC3194-517A-BC4D-881B-07E5E5181F5E}"/>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 name="Rectangle 134" hidden="1">
            <a:extLst>
              <a:ext uri="{63B3BB69-23CF-44E3-9099-C40C66FF867C}">
                <a14:compatExt xmlns:a14="http://schemas.microsoft.com/office/drawing/2010/main" spid="_x0000_s1040"/>
              </a:ext>
              <a:ext uri="{FF2B5EF4-FFF2-40B4-BE49-F238E27FC236}">
                <a16:creationId xmlns:a16="http://schemas.microsoft.com/office/drawing/2014/main" id="{D4EA95BB-5DF8-204E-A7FA-147C5779F593}"/>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 name="Rectangle 135" hidden="1">
            <a:extLst>
              <a:ext uri="{63B3BB69-23CF-44E3-9099-C40C66FF867C}">
                <a14:compatExt xmlns:a14="http://schemas.microsoft.com/office/drawing/2010/main" spid="_x0000_s1040"/>
              </a:ext>
              <a:ext uri="{FF2B5EF4-FFF2-40B4-BE49-F238E27FC236}">
                <a16:creationId xmlns:a16="http://schemas.microsoft.com/office/drawing/2014/main" id="{A010970C-278B-6D42-90BE-CBF8F549038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 name="Rectangle 136" hidden="1">
            <a:extLst>
              <a:ext uri="{63B3BB69-23CF-44E3-9099-C40C66FF867C}">
                <a14:compatExt xmlns:a14="http://schemas.microsoft.com/office/drawing/2010/main" spid="_x0000_s1049"/>
              </a:ext>
              <a:ext uri="{FF2B5EF4-FFF2-40B4-BE49-F238E27FC236}">
                <a16:creationId xmlns:a16="http://schemas.microsoft.com/office/drawing/2014/main" id="{8BF2A0B1-26A4-2F4E-8AD9-5031FE6BB73A}"/>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 name="Rectangle 137" hidden="1">
            <a:extLst>
              <a:ext uri="{63B3BB69-23CF-44E3-9099-C40C66FF867C}">
                <a14:compatExt xmlns:a14="http://schemas.microsoft.com/office/drawing/2010/main" spid="_x0000_s1040"/>
              </a:ext>
              <a:ext uri="{FF2B5EF4-FFF2-40B4-BE49-F238E27FC236}">
                <a16:creationId xmlns:a16="http://schemas.microsoft.com/office/drawing/2014/main" id="{3613A511-0347-754F-B779-803FA6C1D675}"/>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 name="Rectangle 138" hidden="1">
            <a:extLst>
              <a:ext uri="{63B3BB69-23CF-44E3-9099-C40C66FF867C}">
                <a14:compatExt xmlns:a14="http://schemas.microsoft.com/office/drawing/2010/main" spid="_x0000_s1040"/>
              </a:ext>
              <a:ext uri="{FF2B5EF4-FFF2-40B4-BE49-F238E27FC236}">
                <a16:creationId xmlns:a16="http://schemas.microsoft.com/office/drawing/2014/main" id="{1F372BDC-C978-BB46-9DAD-4BC3BF7F647C}"/>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 name="Rectangle 139" hidden="1">
            <a:extLst>
              <a:ext uri="{63B3BB69-23CF-44E3-9099-C40C66FF867C}">
                <a14:compatExt xmlns:a14="http://schemas.microsoft.com/office/drawing/2010/main" spid="_x0000_s1049"/>
              </a:ext>
              <a:ext uri="{FF2B5EF4-FFF2-40B4-BE49-F238E27FC236}">
                <a16:creationId xmlns:a16="http://schemas.microsoft.com/office/drawing/2014/main" id="{FD7C61F8-D4DF-D34E-827F-60D011F3078D}"/>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 name="Rectangle 140" hidden="1">
            <a:extLst>
              <a:ext uri="{63B3BB69-23CF-44E3-9099-C40C66FF867C}">
                <a14:compatExt xmlns:a14="http://schemas.microsoft.com/office/drawing/2010/main" spid="_x0000_s1040"/>
              </a:ext>
              <a:ext uri="{FF2B5EF4-FFF2-40B4-BE49-F238E27FC236}">
                <a16:creationId xmlns:a16="http://schemas.microsoft.com/office/drawing/2014/main" id="{B78898AE-E4E6-FF43-B457-7CFFE2ED1A69}"/>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 name="Rectangle 141" hidden="1">
            <a:extLst>
              <a:ext uri="{63B3BB69-23CF-44E3-9099-C40C66FF867C}">
                <a14:compatExt xmlns:a14="http://schemas.microsoft.com/office/drawing/2010/main" spid="_x0000_s1040"/>
              </a:ext>
              <a:ext uri="{FF2B5EF4-FFF2-40B4-BE49-F238E27FC236}">
                <a16:creationId xmlns:a16="http://schemas.microsoft.com/office/drawing/2014/main" id="{7420FCA7-43B9-2A4B-B68E-AD6AEDE2B4B2}"/>
              </a:ext>
            </a:extLst>
          </p:cNvPr>
          <p:cNvSpPr/>
          <p:nvPr/>
        </p:nvSpPr>
        <p:spPr>
          <a:xfrm>
            <a:off x="7981950" y="-5307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 name="Rectangle 142" hidden="1">
            <a:extLst>
              <a:ext uri="{63B3BB69-23CF-44E3-9099-C40C66FF867C}">
                <a14:compatExt xmlns:a14="http://schemas.microsoft.com/office/drawing/2010/main" spid="_x0000_s1049"/>
              </a:ext>
              <a:ext uri="{FF2B5EF4-FFF2-40B4-BE49-F238E27FC236}">
                <a16:creationId xmlns:a16="http://schemas.microsoft.com/office/drawing/2014/main" id="{A1DB53DA-F3A4-A248-B13B-36725A70D757}"/>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 name="Rectangle 143" hidden="1">
            <a:extLst>
              <a:ext uri="{63B3BB69-23CF-44E3-9099-C40C66FF867C}">
                <a14:compatExt xmlns:a14="http://schemas.microsoft.com/office/drawing/2010/main" spid="_x0000_s1040"/>
              </a:ext>
              <a:ext uri="{FF2B5EF4-FFF2-40B4-BE49-F238E27FC236}">
                <a16:creationId xmlns:a16="http://schemas.microsoft.com/office/drawing/2014/main" id="{FADE41B6-6643-E342-9831-7330D38FDCA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 name="Rectangle 144" hidden="1">
            <a:extLst>
              <a:ext uri="{63B3BB69-23CF-44E3-9099-C40C66FF867C}">
                <a14:compatExt xmlns:a14="http://schemas.microsoft.com/office/drawing/2010/main" spid="_x0000_s1040"/>
              </a:ext>
              <a:ext uri="{FF2B5EF4-FFF2-40B4-BE49-F238E27FC236}">
                <a16:creationId xmlns:a16="http://schemas.microsoft.com/office/drawing/2014/main" id="{D22AF2C6-214D-0B4C-A7DB-B361661CDFD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 name="Rectangle 145" hidden="1">
            <a:extLst>
              <a:ext uri="{63B3BB69-23CF-44E3-9099-C40C66FF867C}">
                <a14:compatExt xmlns:a14="http://schemas.microsoft.com/office/drawing/2010/main" spid="_x0000_s1049"/>
              </a:ext>
              <a:ext uri="{FF2B5EF4-FFF2-40B4-BE49-F238E27FC236}">
                <a16:creationId xmlns:a16="http://schemas.microsoft.com/office/drawing/2014/main" id="{CD20204B-EEBB-1E44-A4CE-58D85420B1C5}"/>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 name="Rectangle 146" hidden="1">
            <a:extLst>
              <a:ext uri="{63B3BB69-23CF-44E3-9099-C40C66FF867C}">
                <a14:compatExt xmlns:a14="http://schemas.microsoft.com/office/drawing/2010/main" spid="_x0000_s1040"/>
              </a:ext>
              <a:ext uri="{FF2B5EF4-FFF2-40B4-BE49-F238E27FC236}">
                <a16:creationId xmlns:a16="http://schemas.microsoft.com/office/drawing/2014/main" id="{10E78D92-892C-C143-928F-161AA429825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 name="Rectangle 147" hidden="1">
            <a:extLst>
              <a:ext uri="{63B3BB69-23CF-44E3-9099-C40C66FF867C}">
                <a14:compatExt xmlns:a14="http://schemas.microsoft.com/office/drawing/2010/main" spid="_x0000_s1040"/>
              </a:ext>
              <a:ext uri="{FF2B5EF4-FFF2-40B4-BE49-F238E27FC236}">
                <a16:creationId xmlns:a16="http://schemas.microsoft.com/office/drawing/2014/main" id="{08DBC880-5F32-904F-9E00-1579471385EB}"/>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 name="Rectangle 148" hidden="1">
            <a:extLst>
              <a:ext uri="{63B3BB69-23CF-44E3-9099-C40C66FF867C}">
                <a14:compatExt xmlns:a14="http://schemas.microsoft.com/office/drawing/2010/main" spid="_x0000_s1049"/>
              </a:ext>
              <a:ext uri="{FF2B5EF4-FFF2-40B4-BE49-F238E27FC236}">
                <a16:creationId xmlns:a16="http://schemas.microsoft.com/office/drawing/2014/main" id="{8AA4040D-B142-4445-9D9D-34E831C58A56}"/>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 name="Rectangle 149" hidden="1">
            <a:extLst>
              <a:ext uri="{63B3BB69-23CF-44E3-9099-C40C66FF867C}">
                <a14:compatExt xmlns:a14="http://schemas.microsoft.com/office/drawing/2010/main" spid="_x0000_s1040"/>
              </a:ext>
              <a:ext uri="{FF2B5EF4-FFF2-40B4-BE49-F238E27FC236}">
                <a16:creationId xmlns:a16="http://schemas.microsoft.com/office/drawing/2014/main" id="{538D918C-57CD-7141-8F5B-46729AC98EA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 name="Rectangle 150" hidden="1">
            <a:extLst>
              <a:ext uri="{63B3BB69-23CF-44E3-9099-C40C66FF867C}">
                <a14:compatExt xmlns:a14="http://schemas.microsoft.com/office/drawing/2010/main" spid="_x0000_s1040"/>
              </a:ext>
              <a:ext uri="{FF2B5EF4-FFF2-40B4-BE49-F238E27FC236}">
                <a16:creationId xmlns:a16="http://schemas.microsoft.com/office/drawing/2014/main" id="{B6D9304A-1277-8B4F-BDD2-92D64067E894}"/>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2" name="Rectangle 151" hidden="1">
            <a:extLst>
              <a:ext uri="{63B3BB69-23CF-44E3-9099-C40C66FF867C}">
                <a14:compatExt xmlns:a14="http://schemas.microsoft.com/office/drawing/2010/main" spid="_x0000_s1049"/>
              </a:ext>
              <a:ext uri="{FF2B5EF4-FFF2-40B4-BE49-F238E27FC236}">
                <a16:creationId xmlns:a16="http://schemas.microsoft.com/office/drawing/2014/main" id="{02EEFD54-5C8F-F542-8A27-B10BCDEEC6DA}"/>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3" name="Rectangle 152" hidden="1">
            <a:extLst>
              <a:ext uri="{63B3BB69-23CF-44E3-9099-C40C66FF867C}">
                <a14:compatExt xmlns:a14="http://schemas.microsoft.com/office/drawing/2010/main" spid="_x0000_s1040"/>
              </a:ext>
              <a:ext uri="{FF2B5EF4-FFF2-40B4-BE49-F238E27FC236}">
                <a16:creationId xmlns:a16="http://schemas.microsoft.com/office/drawing/2014/main" id="{8CD6071D-D882-D14E-957C-3C7FAB2B8BD8}"/>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4" name="Rectangle 153" hidden="1">
            <a:extLst>
              <a:ext uri="{63B3BB69-23CF-44E3-9099-C40C66FF867C}">
                <a14:compatExt xmlns:a14="http://schemas.microsoft.com/office/drawing/2010/main" spid="_x0000_s1040"/>
              </a:ext>
              <a:ext uri="{FF2B5EF4-FFF2-40B4-BE49-F238E27FC236}">
                <a16:creationId xmlns:a16="http://schemas.microsoft.com/office/drawing/2014/main" id="{1E3CAB4C-88E1-014A-9EEF-23B5B7E5D912}"/>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5" name="Rectangle 154" hidden="1">
            <a:extLst>
              <a:ext uri="{63B3BB69-23CF-44E3-9099-C40C66FF867C}">
                <a14:compatExt xmlns:a14="http://schemas.microsoft.com/office/drawing/2010/main" spid="_x0000_s1049"/>
              </a:ext>
              <a:ext uri="{FF2B5EF4-FFF2-40B4-BE49-F238E27FC236}">
                <a16:creationId xmlns:a16="http://schemas.microsoft.com/office/drawing/2014/main" id="{F9357E86-4294-AA4A-B007-14A163314B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6" name="Rectangle 155" hidden="1">
            <a:extLst>
              <a:ext uri="{63B3BB69-23CF-44E3-9099-C40C66FF867C}">
                <a14:compatExt xmlns:a14="http://schemas.microsoft.com/office/drawing/2010/main" spid="_x0000_s1040"/>
              </a:ext>
              <a:ext uri="{FF2B5EF4-FFF2-40B4-BE49-F238E27FC236}">
                <a16:creationId xmlns:a16="http://schemas.microsoft.com/office/drawing/2014/main" id="{8D55BABD-D638-AC40-ADDE-CB0181C87A1C}"/>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7" name="Rectangle 156" hidden="1">
            <a:extLst>
              <a:ext uri="{63B3BB69-23CF-44E3-9099-C40C66FF867C}">
                <a14:compatExt xmlns:a14="http://schemas.microsoft.com/office/drawing/2010/main" spid="_x0000_s1040"/>
              </a:ext>
              <a:ext uri="{FF2B5EF4-FFF2-40B4-BE49-F238E27FC236}">
                <a16:creationId xmlns:a16="http://schemas.microsoft.com/office/drawing/2014/main" id="{320360A3-D762-D649-ABA2-19572821F333}"/>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8" name="Rectangle 157" hidden="1">
            <a:extLst>
              <a:ext uri="{63B3BB69-23CF-44E3-9099-C40C66FF867C}">
                <a14:compatExt xmlns:a14="http://schemas.microsoft.com/office/drawing/2010/main" spid="_x0000_s1049"/>
              </a:ext>
              <a:ext uri="{FF2B5EF4-FFF2-40B4-BE49-F238E27FC236}">
                <a16:creationId xmlns:a16="http://schemas.microsoft.com/office/drawing/2014/main" id="{6A2E51AC-1C5F-8D42-86C0-EE218748C5B0}"/>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9" name="Rectangle 158" hidden="1">
            <a:extLst>
              <a:ext uri="{63B3BB69-23CF-44E3-9099-C40C66FF867C}">
                <a14:compatExt xmlns:a14="http://schemas.microsoft.com/office/drawing/2010/main" spid="_x0000_s1040"/>
              </a:ext>
              <a:ext uri="{FF2B5EF4-FFF2-40B4-BE49-F238E27FC236}">
                <a16:creationId xmlns:a16="http://schemas.microsoft.com/office/drawing/2014/main" id="{4A9FB624-527F-AB4E-BD58-CEEF25454AB9}"/>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0" name="Rectangle 159" hidden="1">
            <a:extLst>
              <a:ext uri="{63B3BB69-23CF-44E3-9099-C40C66FF867C}">
                <a14:compatExt xmlns:a14="http://schemas.microsoft.com/office/drawing/2010/main" spid="_x0000_s1040"/>
              </a:ext>
              <a:ext uri="{FF2B5EF4-FFF2-40B4-BE49-F238E27FC236}">
                <a16:creationId xmlns:a16="http://schemas.microsoft.com/office/drawing/2014/main" id="{C72131E8-E4FB-7D40-840C-37C5F615543F}"/>
              </a:ext>
            </a:extLst>
          </p:cNvPr>
          <p:cNvSpPr/>
          <p:nvPr/>
        </p:nvSpPr>
        <p:spPr>
          <a:xfrm>
            <a:off x="7981950" y="-1598613"/>
            <a:ext cx="1003300" cy="1714501"/>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1" name="Rectangle 160" hidden="1">
            <a:extLst>
              <a:ext uri="{63B3BB69-23CF-44E3-9099-C40C66FF867C}">
                <a14:compatExt xmlns:a14="http://schemas.microsoft.com/office/drawing/2010/main" spid="_x0000_s1039"/>
              </a:ext>
              <a:ext uri="{FF2B5EF4-FFF2-40B4-BE49-F238E27FC236}">
                <a16:creationId xmlns:a16="http://schemas.microsoft.com/office/drawing/2014/main" id="{3725BAAF-01CF-674E-A8C4-D1DF2774AF8C}"/>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2" name="Rectangle 161" hidden="1">
            <a:extLst>
              <a:ext uri="{63B3BB69-23CF-44E3-9099-C40C66FF867C}">
                <a14:compatExt xmlns:a14="http://schemas.microsoft.com/office/drawing/2010/main" spid="_x0000_s1040"/>
              </a:ext>
              <a:ext uri="{FF2B5EF4-FFF2-40B4-BE49-F238E27FC236}">
                <a16:creationId xmlns:a16="http://schemas.microsoft.com/office/drawing/2014/main" id="{873A5A23-434C-D44B-A7DC-1FF2CDB418A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3" name="Rectangle 162" hidden="1">
            <a:extLst>
              <a:ext uri="{63B3BB69-23CF-44E3-9099-C40C66FF867C}">
                <a14:compatExt xmlns:a14="http://schemas.microsoft.com/office/drawing/2010/main" spid="_x0000_s1043"/>
              </a:ext>
              <a:ext uri="{FF2B5EF4-FFF2-40B4-BE49-F238E27FC236}">
                <a16:creationId xmlns:a16="http://schemas.microsoft.com/office/drawing/2014/main" id="{E9B78F93-304C-B542-8031-C71FA10BD336}"/>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4" name="Rectangle 163" hidden="1">
            <a:extLst>
              <a:ext uri="{63B3BB69-23CF-44E3-9099-C40C66FF867C}">
                <a14:compatExt xmlns:a14="http://schemas.microsoft.com/office/drawing/2010/main" spid="_x0000_s1044"/>
              </a:ext>
              <a:ext uri="{FF2B5EF4-FFF2-40B4-BE49-F238E27FC236}">
                <a16:creationId xmlns:a16="http://schemas.microsoft.com/office/drawing/2014/main" id="{E30410C7-167E-6241-8998-078A7C6C12D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5" name="Rectangle 164" hidden="1">
            <a:extLst>
              <a:ext uri="{63B3BB69-23CF-44E3-9099-C40C66FF867C}">
                <a14:compatExt xmlns:a14="http://schemas.microsoft.com/office/drawing/2010/main" spid="_x0000_s1049"/>
              </a:ext>
              <a:ext uri="{FF2B5EF4-FFF2-40B4-BE49-F238E27FC236}">
                <a16:creationId xmlns:a16="http://schemas.microsoft.com/office/drawing/2014/main" id="{888DA04D-045E-9045-A32E-898A4A88515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6" name="Rectangle 165" hidden="1">
            <a:extLst>
              <a:ext uri="{63B3BB69-23CF-44E3-9099-C40C66FF867C}">
                <a14:compatExt xmlns:a14="http://schemas.microsoft.com/office/drawing/2010/main" spid="_x0000_s1054"/>
              </a:ext>
              <a:ext uri="{FF2B5EF4-FFF2-40B4-BE49-F238E27FC236}">
                <a16:creationId xmlns:a16="http://schemas.microsoft.com/office/drawing/2014/main" id="{0E3AC0D6-95E9-DF4D-A76C-724306E06C87}"/>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67" name="Rectangle 166" hidden="1">
            <a:extLst>
              <a:ext uri="{63B3BB69-23CF-44E3-9099-C40C66FF867C}">
                <a14:compatExt xmlns:a14="http://schemas.microsoft.com/office/drawing/2010/main" spid="_x0000_s1055"/>
              </a:ext>
              <a:ext uri="{FF2B5EF4-FFF2-40B4-BE49-F238E27FC236}">
                <a16:creationId xmlns:a16="http://schemas.microsoft.com/office/drawing/2014/main" id="{8CC1E2AC-617C-EC40-9662-6D0EC10C4BAA}"/>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68" name="Rectangle 167" hidden="1">
            <a:extLst>
              <a:ext uri="{63B3BB69-23CF-44E3-9099-C40C66FF867C}">
                <a14:compatExt xmlns:a14="http://schemas.microsoft.com/office/drawing/2010/main" spid="_x0000_s1040"/>
              </a:ext>
              <a:ext uri="{FF2B5EF4-FFF2-40B4-BE49-F238E27FC236}">
                <a16:creationId xmlns:a16="http://schemas.microsoft.com/office/drawing/2014/main" id="{14A04561-CDC9-7848-8CAF-E95BC865978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69" name="Rectangle 168" hidden="1">
            <a:extLst>
              <a:ext uri="{63B3BB69-23CF-44E3-9099-C40C66FF867C}">
                <a14:compatExt xmlns:a14="http://schemas.microsoft.com/office/drawing/2010/main" spid="_x0000_s1043"/>
              </a:ext>
              <a:ext uri="{FF2B5EF4-FFF2-40B4-BE49-F238E27FC236}">
                <a16:creationId xmlns:a16="http://schemas.microsoft.com/office/drawing/2014/main" id="{1493537A-4623-4D41-93D7-9B888A91BE13}"/>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70" name="Rectangle 169" hidden="1">
            <a:extLst>
              <a:ext uri="{63B3BB69-23CF-44E3-9099-C40C66FF867C}">
                <a14:compatExt xmlns:a14="http://schemas.microsoft.com/office/drawing/2010/main" spid="_x0000_s1044"/>
              </a:ext>
              <a:ext uri="{FF2B5EF4-FFF2-40B4-BE49-F238E27FC236}">
                <a16:creationId xmlns:a16="http://schemas.microsoft.com/office/drawing/2014/main" id="{216EFF8D-03CA-A74E-A86D-6C579F25F2CA}"/>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71" name="Rectangle 170" hidden="1">
            <a:extLst>
              <a:ext uri="{63B3BB69-23CF-44E3-9099-C40C66FF867C}">
                <a14:compatExt xmlns:a14="http://schemas.microsoft.com/office/drawing/2010/main" spid="_x0000_s1040"/>
              </a:ext>
              <a:ext uri="{FF2B5EF4-FFF2-40B4-BE49-F238E27FC236}">
                <a16:creationId xmlns:a16="http://schemas.microsoft.com/office/drawing/2014/main" id="{610FFA3F-8FFD-BB43-9B18-353CC1BAA07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2" name="Rectangle 171" hidden="1">
            <a:extLst>
              <a:ext uri="{63B3BB69-23CF-44E3-9099-C40C66FF867C}">
                <a14:compatExt xmlns:a14="http://schemas.microsoft.com/office/drawing/2010/main" spid="_x0000_s1040"/>
              </a:ext>
              <a:ext uri="{FF2B5EF4-FFF2-40B4-BE49-F238E27FC236}">
                <a16:creationId xmlns:a16="http://schemas.microsoft.com/office/drawing/2014/main" id="{E58112C8-FC68-F64F-9DA1-7B9ABB06A14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3" name="Rectangle 172" hidden="1">
            <a:extLst>
              <a:ext uri="{63B3BB69-23CF-44E3-9099-C40C66FF867C}">
                <a14:compatExt xmlns:a14="http://schemas.microsoft.com/office/drawing/2010/main" spid="_x0000_s1049"/>
              </a:ext>
              <a:ext uri="{FF2B5EF4-FFF2-40B4-BE49-F238E27FC236}">
                <a16:creationId xmlns:a16="http://schemas.microsoft.com/office/drawing/2014/main" id="{523F097B-1A45-1149-9B75-CB832D61580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4" name="Rectangle 173" hidden="1">
            <a:extLst>
              <a:ext uri="{63B3BB69-23CF-44E3-9099-C40C66FF867C}">
                <a14:compatExt xmlns:a14="http://schemas.microsoft.com/office/drawing/2010/main" spid="_x0000_s1040"/>
              </a:ext>
              <a:ext uri="{FF2B5EF4-FFF2-40B4-BE49-F238E27FC236}">
                <a16:creationId xmlns:a16="http://schemas.microsoft.com/office/drawing/2014/main" id="{AE1CC257-11BE-AA4F-B6B3-402289D9CBA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5" name="Rectangle 174" hidden="1">
            <a:extLst>
              <a:ext uri="{63B3BB69-23CF-44E3-9099-C40C66FF867C}">
                <a14:compatExt xmlns:a14="http://schemas.microsoft.com/office/drawing/2010/main" spid="_x0000_s1040"/>
              </a:ext>
              <a:ext uri="{FF2B5EF4-FFF2-40B4-BE49-F238E27FC236}">
                <a16:creationId xmlns:a16="http://schemas.microsoft.com/office/drawing/2014/main" id="{507E9479-982A-364C-BECA-3C3D6B41E80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6" name="Rectangle 175" hidden="1">
            <a:extLst>
              <a:ext uri="{63B3BB69-23CF-44E3-9099-C40C66FF867C}">
                <a14:compatExt xmlns:a14="http://schemas.microsoft.com/office/drawing/2010/main" spid="_x0000_s1049"/>
              </a:ext>
              <a:ext uri="{FF2B5EF4-FFF2-40B4-BE49-F238E27FC236}">
                <a16:creationId xmlns:a16="http://schemas.microsoft.com/office/drawing/2014/main" id="{A9FCF363-185C-DC43-B8D1-FFA407551BB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7" name="Rectangle 176" hidden="1">
            <a:extLst>
              <a:ext uri="{63B3BB69-23CF-44E3-9099-C40C66FF867C}">
                <a14:compatExt xmlns:a14="http://schemas.microsoft.com/office/drawing/2010/main" spid="_x0000_s1040"/>
              </a:ext>
              <a:ext uri="{FF2B5EF4-FFF2-40B4-BE49-F238E27FC236}">
                <a16:creationId xmlns:a16="http://schemas.microsoft.com/office/drawing/2014/main" id="{D92FEE57-7EA7-F04B-856D-BAF0D8451DD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8" name="Rectangle 177" hidden="1">
            <a:extLst>
              <a:ext uri="{63B3BB69-23CF-44E3-9099-C40C66FF867C}">
                <a14:compatExt xmlns:a14="http://schemas.microsoft.com/office/drawing/2010/main" spid="_x0000_s1040"/>
              </a:ext>
              <a:ext uri="{FF2B5EF4-FFF2-40B4-BE49-F238E27FC236}">
                <a16:creationId xmlns:a16="http://schemas.microsoft.com/office/drawing/2014/main" id="{7B80D6FA-70CB-BA4B-8B30-5BC2EFA8709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79" name="Rectangle 178" hidden="1">
            <a:extLst>
              <a:ext uri="{63B3BB69-23CF-44E3-9099-C40C66FF867C}">
                <a14:compatExt xmlns:a14="http://schemas.microsoft.com/office/drawing/2010/main" spid="_x0000_s1049"/>
              </a:ext>
              <a:ext uri="{FF2B5EF4-FFF2-40B4-BE49-F238E27FC236}">
                <a16:creationId xmlns:a16="http://schemas.microsoft.com/office/drawing/2014/main" id="{1263E80A-E411-0043-BD38-BA4ED561A41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0" name="Rectangle 179" hidden="1">
            <a:extLst>
              <a:ext uri="{63B3BB69-23CF-44E3-9099-C40C66FF867C}">
                <a14:compatExt xmlns:a14="http://schemas.microsoft.com/office/drawing/2010/main" spid="_x0000_s1040"/>
              </a:ext>
              <a:ext uri="{FF2B5EF4-FFF2-40B4-BE49-F238E27FC236}">
                <a16:creationId xmlns:a16="http://schemas.microsoft.com/office/drawing/2014/main" id="{0F01EB39-591B-9040-B740-73E1568D4F8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1" name="Rectangle 180" hidden="1">
            <a:extLst>
              <a:ext uri="{63B3BB69-23CF-44E3-9099-C40C66FF867C}">
                <a14:compatExt xmlns:a14="http://schemas.microsoft.com/office/drawing/2010/main" spid="_x0000_s1040"/>
              </a:ext>
              <a:ext uri="{FF2B5EF4-FFF2-40B4-BE49-F238E27FC236}">
                <a16:creationId xmlns:a16="http://schemas.microsoft.com/office/drawing/2014/main" id="{262AACC4-FE6D-6848-ACAF-3C64FE37807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2" name="Rectangle 181" hidden="1">
            <a:extLst>
              <a:ext uri="{63B3BB69-23CF-44E3-9099-C40C66FF867C}">
                <a14:compatExt xmlns:a14="http://schemas.microsoft.com/office/drawing/2010/main" spid="_x0000_s1049"/>
              </a:ext>
              <a:ext uri="{FF2B5EF4-FFF2-40B4-BE49-F238E27FC236}">
                <a16:creationId xmlns:a16="http://schemas.microsoft.com/office/drawing/2014/main" id="{CC2DC7CC-0AD4-2C4A-99F7-5D9CE60A7B6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3" name="Rectangle 182" hidden="1">
            <a:extLst>
              <a:ext uri="{63B3BB69-23CF-44E3-9099-C40C66FF867C}">
                <a14:compatExt xmlns:a14="http://schemas.microsoft.com/office/drawing/2010/main" spid="_x0000_s1040"/>
              </a:ext>
              <a:ext uri="{FF2B5EF4-FFF2-40B4-BE49-F238E27FC236}">
                <a16:creationId xmlns:a16="http://schemas.microsoft.com/office/drawing/2014/main" id="{5C934A3A-5722-D74D-BBAD-683E88B6DF3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4" name="Rectangle 183" hidden="1">
            <a:extLst>
              <a:ext uri="{63B3BB69-23CF-44E3-9099-C40C66FF867C}">
                <a14:compatExt xmlns:a14="http://schemas.microsoft.com/office/drawing/2010/main" spid="_x0000_s1040"/>
              </a:ext>
              <a:ext uri="{FF2B5EF4-FFF2-40B4-BE49-F238E27FC236}">
                <a16:creationId xmlns:a16="http://schemas.microsoft.com/office/drawing/2014/main" id="{4F66756C-686C-2242-B14E-5D0D5BA7F016}"/>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5" name="Rectangle 184" hidden="1">
            <a:extLst>
              <a:ext uri="{63B3BB69-23CF-44E3-9099-C40C66FF867C}">
                <a14:compatExt xmlns:a14="http://schemas.microsoft.com/office/drawing/2010/main" spid="_x0000_s1049"/>
              </a:ext>
              <a:ext uri="{FF2B5EF4-FFF2-40B4-BE49-F238E27FC236}">
                <a16:creationId xmlns:a16="http://schemas.microsoft.com/office/drawing/2014/main" id="{C13C566E-71A2-C743-AD0D-E5424D59B85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6" name="Rectangle 185" hidden="1">
            <a:extLst>
              <a:ext uri="{63B3BB69-23CF-44E3-9099-C40C66FF867C}">
                <a14:compatExt xmlns:a14="http://schemas.microsoft.com/office/drawing/2010/main" spid="_x0000_s1040"/>
              </a:ext>
              <a:ext uri="{FF2B5EF4-FFF2-40B4-BE49-F238E27FC236}">
                <a16:creationId xmlns:a16="http://schemas.microsoft.com/office/drawing/2014/main" id="{2A8DC023-8871-E745-9869-DD1BE78BD04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7" name="Rectangle 186" hidden="1">
            <a:extLst>
              <a:ext uri="{63B3BB69-23CF-44E3-9099-C40C66FF867C}">
                <a14:compatExt xmlns:a14="http://schemas.microsoft.com/office/drawing/2010/main" spid="_x0000_s1040"/>
              </a:ext>
              <a:ext uri="{FF2B5EF4-FFF2-40B4-BE49-F238E27FC236}">
                <a16:creationId xmlns:a16="http://schemas.microsoft.com/office/drawing/2014/main" id="{CECF132A-B866-FC4D-9C86-F01F64AF07F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8" name="Rectangle 187" hidden="1">
            <a:extLst>
              <a:ext uri="{63B3BB69-23CF-44E3-9099-C40C66FF867C}">
                <a14:compatExt xmlns:a14="http://schemas.microsoft.com/office/drawing/2010/main" spid="_x0000_s1049"/>
              </a:ext>
              <a:ext uri="{FF2B5EF4-FFF2-40B4-BE49-F238E27FC236}">
                <a16:creationId xmlns:a16="http://schemas.microsoft.com/office/drawing/2014/main" id="{65F6EEBC-A22C-0547-A108-1BF14F0497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89" name="Rectangle 188" hidden="1">
            <a:extLst>
              <a:ext uri="{63B3BB69-23CF-44E3-9099-C40C66FF867C}">
                <a14:compatExt xmlns:a14="http://schemas.microsoft.com/office/drawing/2010/main" spid="_x0000_s1040"/>
              </a:ext>
              <a:ext uri="{FF2B5EF4-FFF2-40B4-BE49-F238E27FC236}">
                <a16:creationId xmlns:a16="http://schemas.microsoft.com/office/drawing/2014/main" id="{0FE89D69-A701-4E43-812B-DD98D3102607}"/>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0" name="Rectangle 189" hidden="1">
            <a:extLst>
              <a:ext uri="{63B3BB69-23CF-44E3-9099-C40C66FF867C}">
                <a14:compatExt xmlns:a14="http://schemas.microsoft.com/office/drawing/2010/main" spid="_x0000_s1040"/>
              </a:ext>
              <a:ext uri="{FF2B5EF4-FFF2-40B4-BE49-F238E27FC236}">
                <a16:creationId xmlns:a16="http://schemas.microsoft.com/office/drawing/2014/main" id="{96B884D6-C1A0-D34C-A5E1-F3C3E4B9F5E8}"/>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1" name="Rectangle 190" hidden="1">
            <a:extLst>
              <a:ext uri="{63B3BB69-23CF-44E3-9099-C40C66FF867C}">
                <a14:compatExt xmlns:a14="http://schemas.microsoft.com/office/drawing/2010/main" spid="_x0000_s1049"/>
              </a:ext>
              <a:ext uri="{FF2B5EF4-FFF2-40B4-BE49-F238E27FC236}">
                <a16:creationId xmlns:a16="http://schemas.microsoft.com/office/drawing/2014/main" id="{55791CA4-D378-1044-867C-01F76F46D33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2" name="Rectangle 191" hidden="1">
            <a:extLst>
              <a:ext uri="{63B3BB69-23CF-44E3-9099-C40C66FF867C}">
                <a14:compatExt xmlns:a14="http://schemas.microsoft.com/office/drawing/2010/main" spid="_x0000_s1040"/>
              </a:ext>
              <a:ext uri="{FF2B5EF4-FFF2-40B4-BE49-F238E27FC236}">
                <a16:creationId xmlns:a16="http://schemas.microsoft.com/office/drawing/2014/main" id="{B2FD3E35-53BB-D349-BD81-CAB43491567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3" name="Rectangle 192" hidden="1">
            <a:extLst>
              <a:ext uri="{63B3BB69-23CF-44E3-9099-C40C66FF867C}">
                <a14:compatExt xmlns:a14="http://schemas.microsoft.com/office/drawing/2010/main" spid="_x0000_s1040"/>
              </a:ext>
              <a:ext uri="{FF2B5EF4-FFF2-40B4-BE49-F238E27FC236}">
                <a16:creationId xmlns:a16="http://schemas.microsoft.com/office/drawing/2014/main" id="{90D9A2AE-E62B-6144-9835-33123BC34D8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4" name="Rectangle 193" hidden="1">
            <a:extLst>
              <a:ext uri="{63B3BB69-23CF-44E3-9099-C40C66FF867C}">
                <a14:compatExt xmlns:a14="http://schemas.microsoft.com/office/drawing/2010/main" spid="_x0000_s1049"/>
              </a:ext>
              <a:ext uri="{FF2B5EF4-FFF2-40B4-BE49-F238E27FC236}">
                <a16:creationId xmlns:a16="http://schemas.microsoft.com/office/drawing/2014/main" id="{7A57CCC8-74FE-1F4B-9E60-84F3DD58FA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5" name="Rectangle 194" hidden="1">
            <a:extLst>
              <a:ext uri="{63B3BB69-23CF-44E3-9099-C40C66FF867C}">
                <a14:compatExt xmlns:a14="http://schemas.microsoft.com/office/drawing/2010/main" spid="_x0000_s1040"/>
              </a:ext>
              <a:ext uri="{FF2B5EF4-FFF2-40B4-BE49-F238E27FC236}">
                <a16:creationId xmlns:a16="http://schemas.microsoft.com/office/drawing/2014/main" id="{20593859-250A-1741-A647-7870AF8FFB4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6" name="Rectangle 195" hidden="1">
            <a:extLst>
              <a:ext uri="{63B3BB69-23CF-44E3-9099-C40C66FF867C}">
                <a14:compatExt xmlns:a14="http://schemas.microsoft.com/office/drawing/2010/main" spid="_x0000_s1040"/>
              </a:ext>
              <a:ext uri="{FF2B5EF4-FFF2-40B4-BE49-F238E27FC236}">
                <a16:creationId xmlns:a16="http://schemas.microsoft.com/office/drawing/2014/main" id="{CEF97C54-3701-E942-B05D-959B03B2E23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7" name="Rectangle 196" hidden="1">
            <a:extLst>
              <a:ext uri="{63B3BB69-23CF-44E3-9099-C40C66FF867C}">
                <a14:compatExt xmlns:a14="http://schemas.microsoft.com/office/drawing/2010/main" spid="_x0000_s1049"/>
              </a:ext>
              <a:ext uri="{FF2B5EF4-FFF2-40B4-BE49-F238E27FC236}">
                <a16:creationId xmlns:a16="http://schemas.microsoft.com/office/drawing/2014/main" id="{557C5891-88CE-6945-A7E5-D9A8C47D0BB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8" name="Rectangle 197" hidden="1">
            <a:extLst>
              <a:ext uri="{63B3BB69-23CF-44E3-9099-C40C66FF867C}">
                <a14:compatExt xmlns:a14="http://schemas.microsoft.com/office/drawing/2010/main" spid="_x0000_s1040"/>
              </a:ext>
              <a:ext uri="{FF2B5EF4-FFF2-40B4-BE49-F238E27FC236}">
                <a16:creationId xmlns:a16="http://schemas.microsoft.com/office/drawing/2014/main" id="{7CC6B060-FDED-5643-94DA-EB5B584E875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99" name="Rectangle 198" hidden="1">
            <a:extLst>
              <a:ext uri="{63B3BB69-23CF-44E3-9099-C40C66FF867C}">
                <a14:compatExt xmlns:a14="http://schemas.microsoft.com/office/drawing/2010/main" spid="_x0000_s1040"/>
              </a:ext>
              <a:ext uri="{FF2B5EF4-FFF2-40B4-BE49-F238E27FC236}">
                <a16:creationId xmlns:a16="http://schemas.microsoft.com/office/drawing/2014/main" id="{F51B074B-D7FF-B24E-B9BA-F8B39156075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0" name="Rectangle 199" hidden="1">
            <a:extLst>
              <a:ext uri="{63B3BB69-23CF-44E3-9099-C40C66FF867C}">
                <a14:compatExt xmlns:a14="http://schemas.microsoft.com/office/drawing/2010/main" spid="_x0000_s1049"/>
              </a:ext>
              <a:ext uri="{FF2B5EF4-FFF2-40B4-BE49-F238E27FC236}">
                <a16:creationId xmlns:a16="http://schemas.microsoft.com/office/drawing/2014/main" id="{971570E6-7B99-594C-88AC-C075CEB5164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1" name="Rectangle 200" hidden="1">
            <a:extLst>
              <a:ext uri="{63B3BB69-23CF-44E3-9099-C40C66FF867C}">
                <a14:compatExt xmlns:a14="http://schemas.microsoft.com/office/drawing/2010/main" spid="_x0000_s1040"/>
              </a:ext>
              <a:ext uri="{FF2B5EF4-FFF2-40B4-BE49-F238E27FC236}">
                <a16:creationId xmlns:a16="http://schemas.microsoft.com/office/drawing/2014/main" id="{9B3D2C52-0977-EE44-950D-BDB5CB01CA5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2" name="Rectangle 201" hidden="1">
            <a:extLst>
              <a:ext uri="{63B3BB69-23CF-44E3-9099-C40C66FF867C}">
                <a14:compatExt xmlns:a14="http://schemas.microsoft.com/office/drawing/2010/main" spid="_x0000_s1040"/>
              </a:ext>
              <a:ext uri="{FF2B5EF4-FFF2-40B4-BE49-F238E27FC236}">
                <a16:creationId xmlns:a16="http://schemas.microsoft.com/office/drawing/2014/main" id="{7AE1C6E1-6CA3-3E4A-B300-0DA20D6D823F}"/>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3" name="Rectangle 202" hidden="1">
            <a:extLst>
              <a:ext uri="{63B3BB69-23CF-44E3-9099-C40C66FF867C}">
                <a14:compatExt xmlns:a14="http://schemas.microsoft.com/office/drawing/2010/main" spid="_x0000_s1049"/>
              </a:ext>
              <a:ext uri="{FF2B5EF4-FFF2-40B4-BE49-F238E27FC236}">
                <a16:creationId xmlns:a16="http://schemas.microsoft.com/office/drawing/2014/main" id="{0C49A4C3-238C-5A4F-AEC0-7802387EC53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4" name="Rectangle 203" hidden="1">
            <a:extLst>
              <a:ext uri="{63B3BB69-23CF-44E3-9099-C40C66FF867C}">
                <a14:compatExt xmlns:a14="http://schemas.microsoft.com/office/drawing/2010/main" spid="_x0000_s1040"/>
              </a:ext>
              <a:ext uri="{FF2B5EF4-FFF2-40B4-BE49-F238E27FC236}">
                <a16:creationId xmlns:a16="http://schemas.microsoft.com/office/drawing/2014/main" id="{DD6B963C-CB76-A24D-B2D7-C7B39606E90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5" name="Rectangle 204" hidden="1">
            <a:extLst>
              <a:ext uri="{63B3BB69-23CF-44E3-9099-C40C66FF867C}">
                <a14:compatExt xmlns:a14="http://schemas.microsoft.com/office/drawing/2010/main" spid="_x0000_s1040"/>
              </a:ext>
              <a:ext uri="{FF2B5EF4-FFF2-40B4-BE49-F238E27FC236}">
                <a16:creationId xmlns:a16="http://schemas.microsoft.com/office/drawing/2014/main" id="{FCDAFAE7-738C-394C-8205-88D9FFF2736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6" name="Rectangle 205" hidden="1">
            <a:extLst>
              <a:ext uri="{63B3BB69-23CF-44E3-9099-C40C66FF867C}">
                <a14:compatExt xmlns:a14="http://schemas.microsoft.com/office/drawing/2010/main" spid="_x0000_s1049"/>
              </a:ext>
              <a:ext uri="{FF2B5EF4-FFF2-40B4-BE49-F238E27FC236}">
                <a16:creationId xmlns:a16="http://schemas.microsoft.com/office/drawing/2014/main" id="{2091F1A0-1ADB-A846-885E-F54661BCFFC3}"/>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7" name="Rectangle 206" hidden="1">
            <a:extLst>
              <a:ext uri="{63B3BB69-23CF-44E3-9099-C40C66FF867C}">
                <a14:compatExt xmlns:a14="http://schemas.microsoft.com/office/drawing/2010/main" spid="_x0000_s1040"/>
              </a:ext>
              <a:ext uri="{FF2B5EF4-FFF2-40B4-BE49-F238E27FC236}">
                <a16:creationId xmlns:a16="http://schemas.microsoft.com/office/drawing/2014/main" id="{2F8C996D-F5C9-3D4D-AAB8-25FFF253FB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8" name="Rectangle 207" hidden="1">
            <a:extLst>
              <a:ext uri="{63B3BB69-23CF-44E3-9099-C40C66FF867C}">
                <a14:compatExt xmlns:a14="http://schemas.microsoft.com/office/drawing/2010/main" spid="_x0000_s1040"/>
              </a:ext>
              <a:ext uri="{FF2B5EF4-FFF2-40B4-BE49-F238E27FC236}">
                <a16:creationId xmlns:a16="http://schemas.microsoft.com/office/drawing/2014/main" id="{4456842D-6F4D-374D-A2CB-7E96D9B1661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09" name="Rectangle 208" hidden="1">
            <a:extLst>
              <a:ext uri="{63B3BB69-23CF-44E3-9099-C40C66FF867C}">
                <a14:compatExt xmlns:a14="http://schemas.microsoft.com/office/drawing/2010/main" spid="_x0000_s1049"/>
              </a:ext>
              <a:ext uri="{FF2B5EF4-FFF2-40B4-BE49-F238E27FC236}">
                <a16:creationId xmlns:a16="http://schemas.microsoft.com/office/drawing/2014/main" id="{7AA78C95-535F-7C4F-81E3-C3488F00D645}"/>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0" name="Rectangle 209" hidden="1">
            <a:extLst>
              <a:ext uri="{63B3BB69-23CF-44E3-9099-C40C66FF867C}">
                <a14:compatExt xmlns:a14="http://schemas.microsoft.com/office/drawing/2010/main" spid="_x0000_s1040"/>
              </a:ext>
              <a:ext uri="{FF2B5EF4-FFF2-40B4-BE49-F238E27FC236}">
                <a16:creationId xmlns:a16="http://schemas.microsoft.com/office/drawing/2014/main" id="{09AFD8BA-38AE-C840-80B6-AD63AF3DDAF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1" name="Rectangle 210" hidden="1">
            <a:extLst>
              <a:ext uri="{63B3BB69-23CF-44E3-9099-C40C66FF867C}">
                <a14:compatExt xmlns:a14="http://schemas.microsoft.com/office/drawing/2010/main" spid="_x0000_s1040"/>
              </a:ext>
              <a:ext uri="{FF2B5EF4-FFF2-40B4-BE49-F238E27FC236}">
                <a16:creationId xmlns:a16="http://schemas.microsoft.com/office/drawing/2014/main" id="{73F620DF-53B6-CD4C-99E7-793DCF926B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2" name="Rectangle 211" hidden="1">
            <a:extLst>
              <a:ext uri="{63B3BB69-23CF-44E3-9099-C40C66FF867C}">
                <a14:compatExt xmlns:a14="http://schemas.microsoft.com/office/drawing/2010/main" spid="_x0000_s1049"/>
              </a:ext>
              <a:ext uri="{FF2B5EF4-FFF2-40B4-BE49-F238E27FC236}">
                <a16:creationId xmlns:a16="http://schemas.microsoft.com/office/drawing/2014/main" id="{DFF8925D-7767-7B49-B9F7-94D817368E7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3" name="Rectangle 212" hidden="1">
            <a:extLst>
              <a:ext uri="{63B3BB69-23CF-44E3-9099-C40C66FF867C}">
                <a14:compatExt xmlns:a14="http://schemas.microsoft.com/office/drawing/2010/main" spid="_x0000_s1040"/>
              </a:ext>
              <a:ext uri="{FF2B5EF4-FFF2-40B4-BE49-F238E27FC236}">
                <a16:creationId xmlns:a16="http://schemas.microsoft.com/office/drawing/2014/main" id="{D6904298-E554-2D42-ADEA-5C0CF5C8BF4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4" name="Rectangle 213" hidden="1">
            <a:extLst>
              <a:ext uri="{63B3BB69-23CF-44E3-9099-C40C66FF867C}">
                <a14:compatExt xmlns:a14="http://schemas.microsoft.com/office/drawing/2010/main" spid="_x0000_s1040"/>
              </a:ext>
              <a:ext uri="{FF2B5EF4-FFF2-40B4-BE49-F238E27FC236}">
                <a16:creationId xmlns:a16="http://schemas.microsoft.com/office/drawing/2014/main" id="{F35B3CA7-121D-444C-AD26-AB1683FE016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5" name="Rectangle 214" hidden="1">
            <a:extLst>
              <a:ext uri="{63B3BB69-23CF-44E3-9099-C40C66FF867C}">
                <a14:compatExt xmlns:a14="http://schemas.microsoft.com/office/drawing/2010/main" spid="_x0000_s1049"/>
              </a:ext>
              <a:ext uri="{FF2B5EF4-FFF2-40B4-BE49-F238E27FC236}">
                <a16:creationId xmlns:a16="http://schemas.microsoft.com/office/drawing/2014/main" id="{6CF2C3DD-6FF3-EE4A-9C50-B5AA8493985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6" name="Rectangle 215" hidden="1">
            <a:extLst>
              <a:ext uri="{63B3BB69-23CF-44E3-9099-C40C66FF867C}">
                <a14:compatExt xmlns:a14="http://schemas.microsoft.com/office/drawing/2010/main" spid="_x0000_s1040"/>
              </a:ext>
              <a:ext uri="{FF2B5EF4-FFF2-40B4-BE49-F238E27FC236}">
                <a16:creationId xmlns:a16="http://schemas.microsoft.com/office/drawing/2014/main" id="{D851207F-5E6F-7947-A301-5D0AB22D8C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7" name="Rectangle 216" hidden="1">
            <a:extLst>
              <a:ext uri="{63B3BB69-23CF-44E3-9099-C40C66FF867C}">
                <a14:compatExt xmlns:a14="http://schemas.microsoft.com/office/drawing/2010/main" spid="_x0000_s1040"/>
              </a:ext>
              <a:ext uri="{FF2B5EF4-FFF2-40B4-BE49-F238E27FC236}">
                <a16:creationId xmlns:a16="http://schemas.microsoft.com/office/drawing/2014/main" id="{5A6C8E7B-FF2F-2845-A6F6-80A5E85CAA6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8" name="Rectangle 217" hidden="1">
            <a:extLst>
              <a:ext uri="{63B3BB69-23CF-44E3-9099-C40C66FF867C}">
                <a14:compatExt xmlns:a14="http://schemas.microsoft.com/office/drawing/2010/main" spid="_x0000_s1049"/>
              </a:ext>
              <a:ext uri="{FF2B5EF4-FFF2-40B4-BE49-F238E27FC236}">
                <a16:creationId xmlns:a16="http://schemas.microsoft.com/office/drawing/2014/main" id="{E25E85C6-0F94-EA45-9B89-27AB3079498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19" name="Rectangle 218" hidden="1">
            <a:extLst>
              <a:ext uri="{63B3BB69-23CF-44E3-9099-C40C66FF867C}">
                <a14:compatExt xmlns:a14="http://schemas.microsoft.com/office/drawing/2010/main" spid="_x0000_s1040"/>
              </a:ext>
              <a:ext uri="{FF2B5EF4-FFF2-40B4-BE49-F238E27FC236}">
                <a16:creationId xmlns:a16="http://schemas.microsoft.com/office/drawing/2014/main" id="{90B08633-FFB4-A948-9EF6-B02CCD1101A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0" name="Rectangle 219" hidden="1">
            <a:extLst>
              <a:ext uri="{63B3BB69-23CF-44E3-9099-C40C66FF867C}">
                <a14:compatExt xmlns:a14="http://schemas.microsoft.com/office/drawing/2010/main" spid="_x0000_s1040"/>
              </a:ext>
              <a:ext uri="{FF2B5EF4-FFF2-40B4-BE49-F238E27FC236}">
                <a16:creationId xmlns:a16="http://schemas.microsoft.com/office/drawing/2014/main" id="{CE91EEAB-0AD2-FA42-9E59-F7AFE8C13518}"/>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1" name="Rectangle 220" hidden="1">
            <a:extLst>
              <a:ext uri="{63B3BB69-23CF-44E3-9099-C40C66FF867C}">
                <a14:compatExt xmlns:a14="http://schemas.microsoft.com/office/drawing/2010/main" spid="_x0000_s1040"/>
              </a:ext>
              <a:ext uri="{FF2B5EF4-FFF2-40B4-BE49-F238E27FC236}">
                <a16:creationId xmlns:a16="http://schemas.microsoft.com/office/drawing/2014/main" id="{A9CC9604-0EB2-9A4E-B2E0-DBB4C315E46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2" name="Rectangle 221" hidden="1">
            <a:extLst>
              <a:ext uri="{63B3BB69-23CF-44E3-9099-C40C66FF867C}">
                <a14:compatExt xmlns:a14="http://schemas.microsoft.com/office/drawing/2010/main" spid="_x0000_s1040"/>
              </a:ext>
              <a:ext uri="{FF2B5EF4-FFF2-40B4-BE49-F238E27FC236}">
                <a16:creationId xmlns:a16="http://schemas.microsoft.com/office/drawing/2014/main" id="{22BD6896-4E5E-1245-99EC-2492335BAF9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3" name="Rectangle 222" hidden="1">
            <a:extLst>
              <a:ext uri="{63B3BB69-23CF-44E3-9099-C40C66FF867C}">
                <a14:compatExt xmlns:a14="http://schemas.microsoft.com/office/drawing/2010/main" spid="_x0000_s1049"/>
              </a:ext>
              <a:ext uri="{FF2B5EF4-FFF2-40B4-BE49-F238E27FC236}">
                <a16:creationId xmlns:a16="http://schemas.microsoft.com/office/drawing/2014/main" id="{E8D24005-38B8-9D44-BEDA-4F243DDFAD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4" name="Rectangle 223" hidden="1">
            <a:extLst>
              <a:ext uri="{63B3BB69-23CF-44E3-9099-C40C66FF867C}">
                <a14:compatExt xmlns:a14="http://schemas.microsoft.com/office/drawing/2010/main" spid="_x0000_s1040"/>
              </a:ext>
              <a:ext uri="{FF2B5EF4-FFF2-40B4-BE49-F238E27FC236}">
                <a16:creationId xmlns:a16="http://schemas.microsoft.com/office/drawing/2014/main" id="{AF35EFA3-952F-474D-A2C1-B5A6BE19CC8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5" name="Rectangle 224" hidden="1">
            <a:extLst>
              <a:ext uri="{63B3BB69-23CF-44E3-9099-C40C66FF867C}">
                <a14:compatExt xmlns:a14="http://schemas.microsoft.com/office/drawing/2010/main" spid="_x0000_s1040"/>
              </a:ext>
              <a:ext uri="{FF2B5EF4-FFF2-40B4-BE49-F238E27FC236}">
                <a16:creationId xmlns:a16="http://schemas.microsoft.com/office/drawing/2014/main" id="{312F80EC-6F04-B642-B6E7-6FEF8005505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6" name="Rectangle 225" hidden="1">
            <a:extLst>
              <a:ext uri="{63B3BB69-23CF-44E3-9099-C40C66FF867C}">
                <a14:compatExt xmlns:a14="http://schemas.microsoft.com/office/drawing/2010/main" spid="_x0000_s1049"/>
              </a:ext>
              <a:ext uri="{FF2B5EF4-FFF2-40B4-BE49-F238E27FC236}">
                <a16:creationId xmlns:a16="http://schemas.microsoft.com/office/drawing/2014/main" id="{0A2EDC0F-2284-5A4D-80D8-825590B6757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7" name="Rectangle 226" hidden="1">
            <a:extLst>
              <a:ext uri="{63B3BB69-23CF-44E3-9099-C40C66FF867C}">
                <a14:compatExt xmlns:a14="http://schemas.microsoft.com/office/drawing/2010/main" spid="_x0000_s1040"/>
              </a:ext>
              <a:ext uri="{FF2B5EF4-FFF2-40B4-BE49-F238E27FC236}">
                <a16:creationId xmlns:a16="http://schemas.microsoft.com/office/drawing/2014/main" id="{46AD629B-90F1-C346-B278-EBAC5FF18A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8" name="Rectangle 227" hidden="1">
            <a:extLst>
              <a:ext uri="{63B3BB69-23CF-44E3-9099-C40C66FF867C}">
                <a14:compatExt xmlns:a14="http://schemas.microsoft.com/office/drawing/2010/main" spid="_x0000_s1040"/>
              </a:ext>
              <a:ext uri="{FF2B5EF4-FFF2-40B4-BE49-F238E27FC236}">
                <a16:creationId xmlns:a16="http://schemas.microsoft.com/office/drawing/2014/main" id="{F2E23D4C-7CD9-A04E-91BA-D07676AE74F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29" name="Rectangle 228" hidden="1">
            <a:extLst>
              <a:ext uri="{63B3BB69-23CF-44E3-9099-C40C66FF867C}">
                <a14:compatExt xmlns:a14="http://schemas.microsoft.com/office/drawing/2010/main" spid="_x0000_s1049"/>
              </a:ext>
              <a:ext uri="{FF2B5EF4-FFF2-40B4-BE49-F238E27FC236}">
                <a16:creationId xmlns:a16="http://schemas.microsoft.com/office/drawing/2014/main" id="{2B97EB22-6E00-5A4D-99E4-75CEF8427F3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0" name="Rectangle 229" hidden="1">
            <a:extLst>
              <a:ext uri="{63B3BB69-23CF-44E3-9099-C40C66FF867C}">
                <a14:compatExt xmlns:a14="http://schemas.microsoft.com/office/drawing/2010/main" spid="_x0000_s1040"/>
              </a:ext>
              <a:ext uri="{FF2B5EF4-FFF2-40B4-BE49-F238E27FC236}">
                <a16:creationId xmlns:a16="http://schemas.microsoft.com/office/drawing/2014/main" id="{A0611981-4125-0F4F-AF57-298BC9BE57F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1" name="Rectangle 230" hidden="1">
            <a:extLst>
              <a:ext uri="{63B3BB69-23CF-44E3-9099-C40C66FF867C}">
                <a14:compatExt xmlns:a14="http://schemas.microsoft.com/office/drawing/2010/main" spid="_x0000_s1040"/>
              </a:ext>
              <a:ext uri="{FF2B5EF4-FFF2-40B4-BE49-F238E27FC236}">
                <a16:creationId xmlns:a16="http://schemas.microsoft.com/office/drawing/2014/main" id="{6B3284D6-6606-8249-80B6-6D64F78B68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2" name="Rectangle 231" hidden="1">
            <a:extLst>
              <a:ext uri="{63B3BB69-23CF-44E3-9099-C40C66FF867C}">
                <a14:compatExt xmlns:a14="http://schemas.microsoft.com/office/drawing/2010/main" spid="_x0000_s1049"/>
              </a:ext>
              <a:ext uri="{FF2B5EF4-FFF2-40B4-BE49-F238E27FC236}">
                <a16:creationId xmlns:a16="http://schemas.microsoft.com/office/drawing/2014/main" id="{C532E529-130D-4E47-9ED3-459FEDDB7BA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3" name="Rectangle 232" hidden="1">
            <a:extLst>
              <a:ext uri="{63B3BB69-23CF-44E3-9099-C40C66FF867C}">
                <a14:compatExt xmlns:a14="http://schemas.microsoft.com/office/drawing/2010/main" spid="_x0000_s1040"/>
              </a:ext>
              <a:ext uri="{FF2B5EF4-FFF2-40B4-BE49-F238E27FC236}">
                <a16:creationId xmlns:a16="http://schemas.microsoft.com/office/drawing/2014/main" id="{7A43EAA6-3CFC-614B-BB0F-7EECB33E08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4" name="Rectangle 233" hidden="1">
            <a:extLst>
              <a:ext uri="{63B3BB69-23CF-44E3-9099-C40C66FF867C}">
                <a14:compatExt xmlns:a14="http://schemas.microsoft.com/office/drawing/2010/main" spid="_x0000_s1040"/>
              </a:ext>
              <a:ext uri="{FF2B5EF4-FFF2-40B4-BE49-F238E27FC236}">
                <a16:creationId xmlns:a16="http://schemas.microsoft.com/office/drawing/2014/main" id="{C8DAA494-7D10-EA41-AF2E-7BD5CACB328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5" name="Rectangle 234" hidden="1">
            <a:extLst>
              <a:ext uri="{63B3BB69-23CF-44E3-9099-C40C66FF867C}">
                <a14:compatExt xmlns:a14="http://schemas.microsoft.com/office/drawing/2010/main" spid="_x0000_s1049"/>
              </a:ext>
              <a:ext uri="{FF2B5EF4-FFF2-40B4-BE49-F238E27FC236}">
                <a16:creationId xmlns:a16="http://schemas.microsoft.com/office/drawing/2014/main" id="{CA314248-7CB8-5E4C-8E48-A3A8F7E81D0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6" name="Rectangle 235" hidden="1">
            <a:extLst>
              <a:ext uri="{63B3BB69-23CF-44E3-9099-C40C66FF867C}">
                <a14:compatExt xmlns:a14="http://schemas.microsoft.com/office/drawing/2010/main" spid="_x0000_s1040"/>
              </a:ext>
              <a:ext uri="{FF2B5EF4-FFF2-40B4-BE49-F238E27FC236}">
                <a16:creationId xmlns:a16="http://schemas.microsoft.com/office/drawing/2014/main" id="{0D12BA04-8AFC-114F-BED0-D5DCF8781B0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7" name="Rectangle 236" hidden="1">
            <a:extLst>
              <a:ext uri="{63B3BB69-23CF-44E3-9099-C40C66FF867C}">
                <a14:compatExt xmlns:a14="http://schemas.microsoft.com/office/drawing/2010/main" spid="_x0000_s1040"/>
              </a:ext>
              <a:ext uri="{FF2B5EF4-FFF2-40B4-BE49-F238E27FC236}">
                <a16:creationId xmlns:a16="http://schemas.microsoft.com/office/drawing/2014/main" id="{1C41D59E-8D60-C041-9E66-1EF64244AD1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8" name="Rectangle 237" hidden="1">
            <a:extLst>
              <a:ext uri="{63B3BB69-23CF-44E3-9099-C40C66FF867C}">
                <a14:compatExt xmlns:a14="http://schemas.microsoft.com/office/drawing/2010/main" spid="_x0000_s1049"/>
              </a:ext>
              <a:ext uri="{FF2B5EF4-FFF2-40B4-BE49-F238E27FC236}">
                <a16:creationId xmlns:a16="http://schemas.microsoft.com/office/drawing/2014/main" id="{67EF4B1C-B475-1048-BC97-806E0E68E4FD}"/>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39" name="Rectangle 238" hidden="1">
            <a:extLst>
              <a:ext uri="{63B3BB69-23CF-44E3-9099-C40C66FF867C}">
                <a14:compatExt xmlns:a14="http://schemas.microsoft.com/office/drawing/2010/main" spid="_x0000_s1040"/>
              </a:ext>
              <a:ext uri="{FF2B5EF4-FFF2-40B4-BE49-F238E27FC236}">
                <a16:creationId xmlns:a16="http://schemas.microsoft.com/office/drawing/2014/main" id="{974865E8-B8E9-FC4E-8596-A5439FF0ED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0" name="Rectangle 239" hidden="1">
            <a:extLst>
              <a:ext uri="{63B3BB69-23CF-44E3-9099-C40C66FF867C}">
                <a14:compatExt xmlns:a14="http://schemas.microsoft.com/office/drawing/2010/main" spid="_x0000_s1040"/>
              </a:ext>
              <a:ext uri="{FF2B5EF4-FFF2-40B4-BE49-F238E27FC236}">
                <a16:creationId xmlns:a16="http://schemas.microsoft.com/office/drawing/2014/main" id="{B2D8FD3D-A39C-DB42-B111-A83BE743AEE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1" name="Rectangle 240" hidden="1">
            <a:extLst>
              <a:ext uri="{63B3BB69-23CF-44E3-9099-C40C66FF867C}">
                <a14:compatExt xmlns:a14="http://schemas.microsoft.com/office/drawing/2010/main" spid="_x0000_s1049"/>
              </a:ext>
              <a:ext uri="{FF2B5EF4-FFF2-40B4-BE49-F238E27FC236}">
                <a16:creationId xmlns:a16="http://schemas.microsoft.com/office/drawing/2014/main" id="{DD6851AB-B29A-404E-98AB-21DB1B26551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2" name="Rectangle 241" hidden="1">
            <a:extLst>
              <a:ext uri="{63B3BB69-23CF-44E3-9099-C40C66FF867C}">
                <a14:compatExt xmlns:a14="http://schemas.microsoft.com/office/drawing/2010/main" spid="_x0000_s1040"/>
              </a:ext>
              <a:ext uri="{FF2B5EF4-FFF2-40B4-BE49-F238E27FC236}">
                <a16:creationId xmlns:a16="http://schemas.microsoft.com/office/drawing/2014/main" id="{861F8A70-8774-3748-9AC7-676BEDAA434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3" name="Rectangle 242" hidden="1">
            <a:extLst>
              <a:ext uri="{63B3BB69-23CF-44E3-9099-C40C66FF867C}">
                <a14:compatExt xmlns:a14="http://schemas.microsoft.com/office/drawing/2010/main" spid="_x0000_s1040"/>
              </a:ext>
              <a:ext uri="{FF2B5EF4-FFF2-40B4-BE49-F238E27FC236}">
                <a16:creationId xmlns:a16="http://schemas.microsoft.com/office/drawing/2014/main" id="{83399A6B-53BD-3943-8034-D13D771DC8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4" name="Rectangle 243" hidden="1">
            <a:extLst>
              <a:ext uri="{63B3BB69-23CF-44E3-9099-C40C66FF867C}">
                <a14:compatExt xmlns:a14="http://schemas.microsoft.com/office/drawing/2010/main" spid="_x0000_s1049"/>
              </a:ext>
              <a:ext uri="{FF2B5EF4-FFF2-40B4-BE49-F238E27FC236}">
                <a16:creationId xmlns:a16="http://schemas.microsoft.com/office/drawing/2014/main" id="{DFD824A6-6C1F-7648-8130-B1E818D5D6E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5" name="Rectangle 244" hidden="1">
            <a:extLst>
              <a:ext uri="{63B3BB69-23CF-44E3-9099-C40C66FF867C}">
                <a14:compatExt xmlns:a14="http://schemas.microsoft.com/office/drawing/2010/main" spid="_x0000_s1040"/>
              </a:ext>
              <a:ext uri="{FF2B5EF4-FFF2-40B4-BE49-F238E27FC236}">
                <a16:creationId xmlns:a16="http://schemas.microsoft.com/office/drawing/2014/main" id="{D6FC5F05-AECA-AD44-ABFD-A158031FDBC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6" name="Rectangle 245" hidden="1">
            <a:extLst>
              <a:ext uri="{63B3BB69-23CF-44E3-9099-C40C66FF867C}">
                <a14:compatExt xmlns:a14="http://schemas.microsoft.com/office/drawing/2010/main" spid="_x0000_s1040"/>
              </a:ext>
              <a:ext uri="{FF2B5EF4-FFF2-40B4-BE49-F238E27FC236}">
                <a16:creationId xmlns:a16="http://schemas.microsoft.com/office/drawing/2014/main" id="{D897E655-B0AD-2446-855E-E2E7DA4E38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7" name="Rectangle 246" hidden="1">
            <a:extLst>
              <a:ext uri="{63B3BB69-23CF-44E3-9099-C40C66FF867C}">
                <a14:compatExt xmlns:a14="http://schemas.microsoft.com/office/drawing/2010/main" spid="_x0000_s1039"/>
              </a:ext>
              <a:ext uri="{FF2B5EF4-FFF2-40B4-BE49-F238E27FC236}">
                <a16:creationId xmlns:a16="http://schemas.microsoft.com/office/drawing/2014/main" id="{15227E29-71A5-0043-9A64-2B863FD15EE7}"/>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48" name="Rectangle 247" hidden="1">
            <a:extLst>
              <a:ext uri="{63B3BB69-23CF-44E3-9099-C40C66FF867C}">
                <a14:compatExt xmlns:a14="http://schemas.microsoft.com/office/drawing/2010/main" spid="_x0000_s1040"/>
              </a:ext>
              <a:ext uri="{FF2B5EF4-FFF2-40B4-BE49-F238E27FC236}">
                <a16:creationId xmlns:a16="http://schemas.microsoft.com/office/drawing/2014/main" id="{EA761669-1D06-1B45-8975-CAE58D62CDA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49" name="Rectangle 248" hidden="1">
            <a:extLst>
              <a:ext uri="{63B3BB69-23CF-44E3-9099-C40C66FF867C}">
                <a14:compatExt xmlns:a14="http://schemas.microsoft.com/office/drawing/2010/main" spid="_x0000_s1043"/>
              </a:ext>
              <a:ext uri="{FF2B5EF4-FFF2-40B4-BE49-F238E27FC236}">
                <a16:creationId xmlns:a16="http://schemas.microsoft.com/office/drawing/2014/main" id="{ABE32664-3B84-7346-9B89-76045B6D123D}"/>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0" name="Rectangle 249" hidden="1">
            <a:extLst>
              <a:ext uri="{63B3BB69-23CF-44E3-9099-C40C66FF867C}">
                <a14:compatExt xmlns:a14="http://schemas.microsoft.com/office/drawing/2010/main" spid="_x0000_s1044"/>
              </a:ext>
              <a:ext uri="{FF2B5EF4-FFF2-40B4-BE49-F238E27FC236}">
                <a16:creationId xmlns:a16="http://schemas.microsoft.com/office/drawing/2014/main" id="{D739980E-490F-F945-9080-4BB24ED149A8}"/>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1" name="Rectangle 250" hidden="1">
            <a:extLst>
              <a:ext uri="{63B3BB69-23CF-44E3-9099-C40C66FF867C}">
                <a14:compatExt xmlns:a14="http://schemas.microsoft.com/office/drawing/2010/main" spid="_x0000_s1049"/>
              </a:ext>
              <a:ext uri="{FF2B5EF4-FFF2-40B4-BE49-F238E27FC236}">
                <a16:creationId xmlns:a16="http://schemas.microsoft.com/office/drawing/2014/main" id="{0FB793FD-A1E8-5845-9229-E306E4FC4D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2" name="Rectangle 251" hidden="1">
            <a:extLst>
              <a:ext uri="{63B3BB69-23CF-44E3-9099-C40C66FF867C}">
                <a14:compatExt xmlns:a14="http://schemas.microsoft.com/office/drawing/2010/main" spid="_x0000_s1054"/>
              </a:ext>
              <a:ext uri="{FF2B5EF4-FFF2-40B4-BE49-F238E27FC236}">
                <a16:creationId xmlns:a16="http://schemas.microsoft.com/office/drawing/2014/main" id="{4F1D821C-DCC7-9042-A9DB-D321C87F3E2A}"/>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3" name="Rectangle 252" hidden="1">
            <a:extLst>
              <a:ext uri="{63B3BB69-23CF-44E3-9099-C40C66FF867C}">
                <a14:compatExt xmlns:a14="http://schemas.microsoft.com/office/drawing/2010/main" spid="_x0000_s1055"/>
              </a:ext>
              <a:ext uri="{FF2B5EF4-FFF2-40B4-BE49-F238E27FC236}">
                <a16:creationId xmlns:a16="http://schemas.microsoft.com/office/drawing/2014/main" id="{C0A9712D-C370-B445-8979-0D97E8A97BC3}"/>
              </a:ext>
            </a:extLst>
          </p:cNvPr>
          <p:cNvSpPr/>
          <p:nvPr/>
        </p:nvSpPr>
        <p:spPr>
          <a:xfrm>
            <a:off x="79946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4" name="Rectangle 253" hidden="1">
            <a:extLst>
              <a:ext uri="{63B3BB69-23CF-44E3-9099-C40C66FF867C}">
                <a14:compatExt xmlns:a14="http://schemas.microsoft.com/office/drawing/2010/main" spid="_x0000_s1040"/>
              </a:ext>
              <a:ext uri="{FF2B5EF4-FFF2-40B4-BE49-F238E27FC236}">
                <a16:creationId xmlns:a16="http://schemas.microsoft.com/office/drawing/2014/main" id="{19676244-1053-6C4B-AB2A-59731135B61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5" name="Rectangle 254" hidden="1">
            <a:extLst>
              <a:ext uri="{63B3BB69-23CF-44E3-9099-C40C66FF867C}">
                <a14:compatExt xmlns:a14="http://schemas.microsoft.com/office/drawing/2010/main" spid="_x0000_s1043"/>
              </a:ext>
              <a:ext uri="{FF2B5EF4-FFF2-40B4-BE49-F238E27FC236}">
                <a16:creationId xmlns:a16="http://schemas.microsoft.com/office/drawing/2014/main" id="{5350F87D-35EE-414A-915C-33289606CDA6}"/>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256" name="Rectangle 255" hidden="1">
            <a:extLst>
              <a:ext uri="{63B3BB69-23CF-44E3-9099-C40C66FF867C}">
                <a14:compatExt xmlns:a14="http://schemas.microsoft.com/office/drawing/2010/main" spid="_x0000_s1044"/>
              </a:ext>
              <a:ext uri="{FF2B5EF4-FFF2-40B4-BE49-F238E27FC236}">
                <a16:creationId xmlns:a16="http://schemas.microsoft.com/office/drawing/2014/main" id="{D6239FF9-928F-1C4C-9E8B-E4B2D164B26F}"/>
              </a:ext>
            </a:extLst>
          </p:cNvPr>
          <p:cNvSpPr/>
          <p:nvPr/>
        </p:nvSpPr>
        <p:spPr>
          <a:xfrm>
            <a:off x="7981950" y="-5180013"/>
            <a:ext cx="9779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257" name="Rectangle 256" hidden="1">
            <a:extLst>
              <a:ext uri="{63B3BB69-23CF-44E3-9099-C40C66FF867C}">
                <a14:compatExt xmlns:a14="http://schemas.microsoft.com/office/drawing/2010/main" spid="_x0000_s1040"/>
              </a:ext>
              <a:ext uri="{FF2B5EF4-FFF2-40B4-BE49-F238E27FC236}">
                <a16:creationId xmlns:a16="http://schemas.microsoft.com/office/drawing/2014/main" id="{A834B0F8-A0D6-E74E-80EA-BE83EFF14D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8" name="Rectangle 257" hidden="1">
            <a:extLst>
              <a:ext uri="{63B3BB69-23CF-44E3-9099-C40C66FF867C}">
                <a14:compatExt xmlns:a14="http://schemas.microsoft.com/office/drawing/2010/main" spid="_x0000_s1040"/>
              </a:ext>
              <a:ext uri="{FF2B5EF4-FFF2-40B4-BE49-F238E27FC236}">
                <a16:creationId xmlns:a16="http://schemas.microsoft.com/office/drawing/2014/main" id="{6775FEE6-00B8-4544-9BE7-491C0A2A74F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59" name="Rectangle 258" hidden="1">
            <a:extLst>
              <a:ext uri="{63B3BB69-23CF-44E3-9099-C40C66FF867C}">
                <a14:compatExt xmlns:a14="http://schemas.microsoft.com/office/drawing/2010/main" spid="_x0000_s1049"/>
              </a:ext>
              <a:ext uri="{FF2B5EF4-FFF2-40B4-BE49-F238E27FC236}">
                <a16:creationId xmlns:a16="http://schemas.microsoft.com/office/drawing/2014/main" id="{E8A2E30D-6D7E-1848-9AE1-B5A958507F7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0" name="Rectangle 259" hidden="1">
            <a:extLst>
              <a:ext uri="{63B3BB69-23CF-44E3-9099-C40C66FF867C}">
                <a14:compatExt xmlns:a14="http://schemas.microsoft.com/office/drawing/2010/main" spid="_x0000_s1040"/>
              </a:ext>
              <a:ext uri="{FF2B5EF4-FFF2-40B4-BE49-F238E27FC236}">
                <a16:creationId xmlns:a16="http://schemas.microsoft.com/office/drawing/2014/main" id="{DDB56A61-AE0A-EA49-9F63-5394C371334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1" name="Rectangle 260" hidden="1">
            <a:extLst>
              <a:ext uri="{63B3BB69-23CF-44E3-9099-C40C66FF867C}">
                <a14:compatExt xmlns:a14="http://schemas.microsoft.com/office/drawing/2010/main" spid="_x0000_s1040"/>
              </a:ext>
              <a:ext uri="{FF2B5EF4-FFF2-40B4-BE49-F238E27FC236}">
                <a16:creationId xmlns:a16="http://schemas.microsoft.com/office/drawing/2014/main" id="{D8092D8A-53BD-8D4C-83BB-465B4EBED67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2" name="Rectangle 261" hidden="1">
            <a:extLst>
              <a:ext uri="{63B3BB69-23CF-44E3-9099-C40C66FF867C}">
                <a14:compatExt xmlns:a14="http://schemas.microsoft.com/office/drawing/2010/main" spid="_x0000_s1049"/>
              </a:ext>
              <a:ext uri="{FF2B5EF4-FFF2-40B4-BE49-F238E27FC236}">
                <a16:creationId xmlns:a16="http://schemas.microsoft.com/office/drawing/2014/main" id="{6A732FCD-C4EB-054E-B734-C80B34465F9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3" name="Rectangle 262" hidden="1">
            <a:extLst>
              <a:ext uri="{63B3BB69-23CF-44E3-9099-C40C66FF867C}">
                <a14:compatExt xmlns:a14="http://schemas.microsoft.com/office/drawing/2010/main" spid="_x0000_s1040"/>
              </a:ext>
              <a:ext uri="{FF2B5EF4-FFF2-40B4-BE49-F238E27FC236}">
                <a16:creationId xmlns:a16="http://schemas.microsoft.com/office/drawing/2014/main" id="{B4076A16-2DA4-F145-8F81-B1D6C861B90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4" name="Rectangle 263" hidden="1">
            <a:extLst>
              <a:ext uri="{63B3BB69-23CF-44E3-9099-C40C66FF867C}">
                <a14:compatExt xmlns:a14="http://schemas.microsoft.com/office/drawing/2010/main" spid="_x0000_s1040"/>
              </a:ext>
              <a:ext uri="{FF2B5EF4-FFF2-40B4-BE49-F238E27FC236}">
                <a16:creationId xmlns:a16="http://schemas.microsoft.com/office/drawing/2014/main" id="{096C6CCA-B880-F44D-93FE-E2EB8FF090C5}"/>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5" name="Rectangle 264" hidden="1">
            <a:extLst>
              <a:ext uri="{63B3BB69-23CF-44E3-9099-C40C66FF867C}">
                <a14:compatExt xmlns:a14="http://schemas.microsoft.com/office/drawing/2010/main" spid="_x0000_s1049"/>
              </a:ext>
              <a:ext uri="{FF2B5EF4-FFF2-40B4-BE49-F238E27FC236}">
                <a16:creationId xmlns:a16="http://schemas.microsoft.com/office/drawing/2014/main" id="{130DB103-251C-D344-AF6E-6C7F3556DAA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6" name="Rectangle 265" hidden="1">
            <a:extLst>
              <a:ext uri="{63B3BB69-23CF-44E3-9099-C40C66FF867C}">
                <a14:compatExt xmlns:a14="http://schemas.microsoft.com/office/drawing/2010/main" spid="_x0000_s1040"/>
              </a:ext>
              <a:ext uri="{FF2B5EF4-FFF2-40B4-BE49-F238E27FC236}">
                <a16:creationId xmlns:a16="http://schemas.microsoft.com/office/drawing/2014/main" id="{55301239-C5DC-A14A-A0DE-28D970B43F3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7" name="Rectangle 266" hidden="1">
            <a:extLst>
              <a:ext uri="{63B3BB69-23CF-44E3-9099-C40C66FF867C}">
                <a14:compatExt xmlns:a14="http://schemas.microsoft.com/office/drawing/2010/main" spid="_x0000_s1040"/>
              </a:ext>
              <a:ext uri="{FF2B5EF4-FFF2-40B4-BE49-F238E27FC236}">
                <a16:creationId xmlns:a16="http://schemas.microsoft.com/office/drawing/2014/main" id="{3CD25A0B-A580-3F4C-8202-E22AF9A6A2B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8" name="Rectangle 267" hidden="1">
            <a:extLst>
              <a:ext uri="{63B3BB69-23CF-44E3-9099-C40C66FF867C}">
                <a14:compatExt xmlns:a14="http://schemas.microsoft.com/office/drawing/2010/main" spid="_x0000_s1049"/>
              </a:ext>
              <a:ext uri="{FF2B5EF4-FFF2-40B4-BE49-F238E27FC236}">
                <a16:creationId xmlns:a16="http://schemas.microsoft.com/office/drawing/2014/main" id="{73C2360A-C7B8-BF46-AB31-AFEA0AD47A5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69" name="Rectangle 268" hidden="1">
            <a:extLst>
              <a:ext uri="{63B3BB69-23CF-44E3-9099-C40C66FF867C}">
                <a14:compatExt xmlns:a14="http://schemas.microsoft.com/office/drawing/2010/main" spid="_x0000_s1040"/>
              </a:ext>
              <a:ext uri="{FF2B5EF4-FFF2-40B4-BE49-F238E27FC236}">
                <a16:creationId xmlns:a16="http://schemas.microsoft.com/office/drawing/2014/main" id="{6255C3F5-C013-244B-8A82-E0E7426C20D9}"/>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0" name="Rectangle 269" hidden="1">
            <a:extLst>
              <a:ext uri="{63B3BB69-23CF-44E3-9099-C40C66FF867C}">
                <a14:compatExt xmlns:a14="http://schemas.microsoft.com/office/drawing/2010/main" spid="_x0000_s1040"/>
              </a:ext>
              <a:ext uri="{FF2B5EF4-FFF2-40B4-BE49-F238E27FC236}">
                <a16:creationId xmlns:a16="http://schemas.microsoft.com/office/drawing/2014/main" id="{645FB8A1-CCB7-4944-A125-D375FD824FE3}"/>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1" name="Rectangle 270" hidden="1">
            <a:extLst>
              <a:ext uri="{63B3BB69-23CF-44E3-9099-C40C66FF867C}">
                <a14:compatExt xmlns:a14="http://schemas.microsoft.com/office/drawing/2010/main" spid="_x0000_s1049"/>
              </a:ext>
              <a:ext uri="{FF2B5EF4-FFF2-40B4-BE49-F238E27FC236}">
                <a16:creationId xmlns:a16="http://schemas.microsoft.com/office/drawing/2014/main" id="{B6B99273-9080-A64C-95AD-74970DD79CB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2" name="Rectangle 271" hidden="1">
            <a:extLst>
              <a:ext uri="{63B3BB69-23CF-44E3-9099-C40C66FF867C}">
                <a14:compatExt xmlns:a14="http://schemas.microsoft.com/office/drawing/2010/main" spid="_x0000_s1040"/>
              </a:ext>
              <a:ext uri="{FF2B5EF4-FFF2-40B4-BE49-F238E27FC236}">
                <a16:creationId xmlns:a16="http://schemas.microsoft.com/office/drawing/2014/main" id="{DA4B0463-3198-544F-9E0F-B580B6EB516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3" name="Rectangle 272" hidden="1">
            <a:extLst>
              <a:ext uri="{63B3BB69-23CF-44E3-9099-C40C66FF867C}">
                <a14:compatExt xmlns:a14="http://schemas.microsoft.com/office/drawing/2010/main" spid="_x0000_s1040"/>
              </a:ext>
              <a:ext uri="{FF2B5EF4-FFF2-40B4-BE49-F238E27FC236}">
                <a16:creationId xmlns:a16="http://schemas.microsoft.com/office/drawing/2014/main" id="{3B2F2A20-B759-F044-AC49-7D95434D6DF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4" name="Rectangle 273" hidden="1">
            <a:extLst>
              <a:ext uri="{63B3BB69-23CF-44E3-9099-C40C66FF867C}">
                <a14:compatExt xmlns:a14="http://schemas.microsoft.com/office/drawing/2010/main" spid="_x0000_s1049"/>
              </a:ext>
              <a:ext uri="{FF2B5EF4-FFF2-40B4-BE49-F238E27FC236}">
                <a16:creationId xmlns:a16="http://schemas.microsoft.com/office/drawing/2014/main" id="{36004279-B386-0646-9D15-0203D831A59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5" name="Rectangle 274" hidden="1">
            <a:extLst>
              <a:ext uri="{63B3BB69-23CF-44E3-9099-C40C66FF867C}">
                <a14:compatExt xmlns:a14="http://schemas.microsoft.com/office/drawing/2010/main" spid="_x0000_s1040"/>
              </a:ext>
              <a:ext uri="{FF2B5EF4-FFF2-40B4-BE49-F238E27FC236}">
                <a16:creationId xmlns:a16="http://schemas.microsoft.com/office/drawing/2014/main" id="{BDFEFF67-B421-BB44-A1B8-89ADBDC86FE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6" name="Rectangle 275" hidden="1">
            <a:extLst>
              <a:ext uri="{63B3BB69-23CF-44E3-9099-C40C66FF867C}">
                <a14:compatExt xmlns:a14="http://schemas.microsoft.com/office/drawing/2010/main" spid="_x0000_s1040"/>
              </a:ext>
              <a:ext uri="{FF2B5EF4-FFF2-40B4-BE49-F238E27FC236}">
                <a16:creationId xmlns:a16="http://schemas.microsoft.com/office/drawing/2014/main" id="{E8A7A23D-D0C7-204F-AB84-37685394969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7" name="Rectangle 276" hidden="1">
            <a:extLst>
              <a:ext uri="{63B3BB69-23CF-44E3-9099-C40C66FF867C}">
                <a14:compatExt xmlns:a14="http://schemas.microsoft.com/office/drawing/2010/main" spid="_x0000_s1049"/>
              </a:ext>
              <a:ext uri="{FF2B5EF4-FFF2-40B4-BE49-F238E27FC236}">
                <a16:creationId xmlns:a16="http://schemas.microsoft.com/office/drawing/2014/main" id="{D865C03A-8940-BB4C-97BC-88417081625F}"/>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8" name="Rectangle 277" hidden="1">
            <a:extLst>
              <a:ext uri="{63B3BB69-23CF-44E3-9099-C40C66FF867C}">
                <a14:compatExt xmlns:a14="http://schemas.microsoft.com/office/drawing/2010/main" spid="_x0000_s1040"/>
              </a:ext>
              <a:ext uri="{FF2B5EF4-FFF2-40B4-BE49-F238E27FC236}">
                <a16:creationId xmlns:a16="http://schemas.microsoft.com/office/drawing/2014/main" id="{6C112506-946B-A54D-BEC0-393181099526}"/>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79" name="Rectangle 278" hidden="1">
            <a:extLst>
              <a:ext uri="{63B3BB69-23CF-44E3-9099-C40C66FF867C}">
                <a14:compatExt xmlns:a14="http://schemas.microsoft.com/office/drawing/2010/main" spid="_x0000_s1040"/>
              </a:ext>
              <a:ext uri="{FF2B5EF4-FFF2-40B4-BE49-F238E27FC236}">
                <a16:creationId xmlns:a16="http://schemas.microsoft.com/office/drawing/2014/main" id="{898399BF-3D3E-9047-AA0A-8C7A50C01A72}"/>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0" name="Rectangle 279" hidden="1">
            <a:extLst>
              <a:ext uri="{63B3BB69-23CF-44E3-9099-C40C66FF867C}">
                <a14:compatExt xmlns:a14="http://schemas.microsoft.com/office/drawing/2010/main" spid="_x0000_s1049"/>
              </a:ext>
              <a:ext uri="{FF2B5EF4-FFF2-40B4-BE49-F238E27FC236}">
                <a16:creationId xmlns:a16="http://schemas.microsoft.com/office/drawing/2014/main" id="{57AC864E-10AB-8942-BE26-B6009BFFC44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1" name="Rectangle 280" hidden="1">
            <a:extLst>
              <a:ext uri="{63B3BB69-23CF-44E3-9099-C40C66FF867C}">
                <a14:compatExt xmlns:a14="http://schemas.microsoft.com/office/drawing/2010/main" spid="_x0000_s1040"/>
              </a:ext>
              <a:ext uri="{FF2B5EF4-FFF2-40B4-BE49-F238E27FC236}">
                <a16:creationId xmlns:a16="http://schemas.microsoft.com/office/drawing/2014/main" id="{22F0A3DE-EE9D-6346-AFB0-0F8E0483C14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2" name="Rectangle 281" hidden="1">
            <a:extLst>
              <a:ext uri="{63B3BB69-23CF-44E3-9099-C40C66FF867C}">
                <a14:compatExt xmlns:a14="http://schemas.microsoft.com/office/drawing/2010/main" spid="_x0000_s1040"/>
              </a:ext>
              <a:ext uri="{FF2B5EF4-FFF2-40B4-BE49-F238E27FC236}">
                <a16:creationId xmlns:a16="http://schemas.microsoft.com/office/drawing/2014/main" id="{EF3FD00C-C43D-394D-A39C-94D5FB3AC4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3" name="Rectangle 282" hidden="1">
            <a:extLst>
              <a:ext uri="{63B3BB69-23CF-44E3-9099-C40C66FF867C}">
                <a14:compatExt xmlns:a14="http://schemas.microsoft.com/office/drawing/2010/main" spid="_x0000_s1049"/>
              </a:ext>
              <a:ext uri="{FF2B5EF4-FFF2-40B4-BE49-F238E27FC236}">
                <a16:creationId xmlns:a16="http://schemas.microsoft.com/office/drawing/2014/main" id="{218DDB06-8930-9F49-B87C-E432DE2B2F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4" name="Rectangle 283" hidden="1">
            <a:extLst>
              <a:ext uri="{63B3BB69-23CF-44E3-9099-C40C66FF867C}">
                <a14:compatExt xmlns:a14="http://schemas.microsoft.com/office/drawing/2010/main" spid="_x0000_s1040"/>
              </a:ext>
              <a:ext uri="{FF2B5EF4-FFF2-40B4-BE49-F238E27FC236}">
                <a16:creationId xmlns:a16="http://schemas.microsoft.com/office/drawing/2014/main" id="{5A434904-9ECD-F541-A669-7025B3D5FE0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5" name="Rectangle 284" hidden="1">
            <a:extLst>
              <a:ext uri="{63B3BB69-23CF-44E3-9099-C40C66FF867C}">
                <a14:compatExt xmlns:a14="http://schemas.microsoft.com/office/drawing/2010/main" spid="_x0000_s1040"/>
              </a:ext>
              <a:ext uri="{FF2B5EF4-FFF2-40B4-BE49-F238E27FC236}">
                <a16:creationId xmlns:a16="http://schemas.microsoft.com/office/drawing/2014/main" id="{7002EDF3-79C6-A54A-A6BF-B8287CC757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6" name="Rectangle 285" hidden="1">
            <a:extLst>
              <a:ext uri="{63B3BB69-23CF-44E3-9099-C40C66FF867C}">
                <a14:compatExt xmlns:a14="http://schemas.microsoft.com/office/drawing/2010/main" spid="_x0000_s1049"/>
              </a:ext>
              <a:ext uri="{FF2B5EF4-FFF2-40B4-BE49-F238E27FC236}">
                <a16:creationId xmlns:a16="http://schemas.microsoft.com/office/drawing/2014/main" id="{699989EE-9C20-3A43-BF2C-9B30E21A35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7" name="Rectangle 286" hidden="1">
            <a:extLst>
              <a:ext uri="{63B3BB69-23CF-44E3-9099-C40C66FF867C}">
                <a14:compatExt xmlns:a14="http://schemas.microsoft.com/office/drawing/2010/main" spid="_x0000_s1040"/>
              </a:ext>
              <a:ext uri="{FF2B5EF4-FFF2-40B4-BE49-F238E27FC236}">
                <a16:creationId xmlns:a16="http://schemas.microsoft.com/office/drawing/2014/main" id="{9DCFF93E-9FDD-3A4E-AAE0-16C8D88C625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8" name="Rectangle 287" hidden="1">
            <a:extLst>
              <a:ext uri="{63B3BB69-23CF-44E3-9099-C40C66FF867C}">
                <a14:compatExt xmlns:a14="http://schemas.microsoft.com/office/drawing/2010/main" spid="_x0000_s1040"/>
              </a:ext>
              <a:ext uri="{FF2B5EF4-FFF2-40B4-BE49-F238E27FC236}">
                <a16:creationId xmlns:a16="http://schemas.microsoft.com/office/drawing/2014/main" id="{A858B73C-19CF-1643-9404-A500843F1D7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89" name="Rectangle 288" hidden="1">
            <a:extLst>
              <a:ext uri="{63B3BB69-23CF-44E3-9099-C40C66FF867C}">
                <a14:compatExt xmlns:a14="http://schemas.microsoft.com/office/drawing/2010/main" spid="_x0000_s1049"/>
              </a:ext>
              <a:ext uri="{FF2B5EF4-FFF2-40B4-BE49-F238E27FC236}">
                <a16:creationId xmlns:a16="http://schemas.microsoft.com/office/drawing/2014/main" id="{8445CE74-3AB9-3D48-902D-FC906EB5CAB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0" name="Rectangle 289" hidden="1">
            <a:extLst>
              <a:ext uri="{63B3BB69-23CF-44E3-9099-C40C66FF867C}">
                <a14:compatExt xmlns:a14="http://schemas.microsoft.com/office/drawing/2010/main" spid="_x0000_s1040"/>
              </a:ext>
              <a:ext uri="{FF2B5EF4-FFF2-40B4-BE49-F238E27FC236}">
                <a16:creationId xmlns:a16="http://schemas.microsoft.com/office/drawing/2014/main" id="{55C419B2-A7CF-7C42-B86D-F00335317BE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1" name="Rectangle 290" hidden="1">
            <a:extLst>
              <a:ext uri="{63B3BB69-23CF-44E3-9099-C40C66FF867C}">
                <a14:compatExt xmlns:a14="http://schemas.microsoft.com/office/drawing/2010/main" spid="_x0000_s1040"/>
              </a:ext>
              <a:ext uri="{FF2B5EF4-FFF2-40B4-BE49-F238E27FC236}">
                <a16:creationId xmlns:a16="http://schemas.microsoft.com/office/drawing/2014/main" id="{C12CEC9B-63D4-534E-A673-66A29CB672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2" name="Rectangle 291" hidden="1">
            <a:extLst>
              <a:ext uri="{63B3BB69-23CF-44E3-9099-C40C66FF867C}">
                <a14:compatExt xmlns:a14="http://schemas.microsoft.com/office/drawing/2010/main" spid="_x0000_s1049"/>
              </a:ext>
              <a:ext uri="{FF2B5EF4-FFF2-40B4-BE49-F238E27FC236}">
                <a16:creationId xmlns:a16="http://schemas.microsoft.com/office/drawing/2014/main" id="{B40D043E-8369-DF49-AAA4-A96979FC9E5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3" name="Rectangle 292" hidden="1">
            <a:extLst>
              <a:ext uri="{63B3BB69-23CF-44E3-9099-C40C66FF867C}">
                <a14:compatExt xmlns:a14="http://schemas.microsoft.com/office/drawing/2010/main" spid="_x0000_s1040"/>
              </a:ext>
              <a:ext uri="{FF2B5EF4-FFF2-40B4-BE49-F238E27FC236}">
                <a16:creationId xmlns:a16="http://schemas.microsoft.com/office/drawing/2014/main" id="{9277999F-D467-0141-AF0D-9F79C2C93F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4" name="Rectangle 293" hidden="1">
            <a:extLst>
              <a:ext uri="{63B3BB69-23CF-44E3-9099-C40C66FF867C}">
                <a14:compatExt xmlns:a14="http://schemas.microsoft.com/office/drawing/2010/main" spid="_x0000_s1040"/>
              </a:ext>
              <a:ext uri="{FF2B5EF4-FFF2-40B4-BE49-F238E27FC236}">
                <a16:creationId xmlns:a16="http://schemas.microsoft.com/office/drawing/2014/main" id="{023C3082-FE1A-9646-AD6F-446EC3A1C51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5" name="Rectangle 294" hidden="1">
            <a:extLst>
              <a:ext uri="{63B3BB69-23CF-44E3-9099-C40C66FF867C}">
                <a14:compatExt xmlns:a14="http://schemas.microsoft.com/office/drawing/2010/main" spid="_x0000_s1049"/>
              </a:ext>
              <a:ext uri="{FF2B5EF4-FFF2-40B4-BE49-F238E27FC236}">
                <a16:creationId xmlns:a16="http://schemas.microsoft.com/office/drawing/2014/main" id="{0B93DC9D-FBB6-D64D-A90B-2EE9FBB87A6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6" name="Rectangle 295" hidden="1">
            <a:extLst>
              <a:ext uri="{63B3BB69-23CF-44E3-9099-C40C66FF867C}">
                <a14:compatExt xmlns:a14="http://schemas.microsoft.com/office/drawing/2010/main" spid="_x0000_s1040"/>
              </a:ext>
              <a:ext uri="{FF2B5EF4-FFF2-40B4-BE49-F238E27FC236}">
                <a16:creationId xmlns:a16="http://schemas.microsoft.com/office/drawing/2014/main" id="{92CA7EF8-0FF8-9341-98EC-B9D8EC68337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7" name="Rectangle 296" hidden="1">
            <a:extLst>
              <a:ext uri="{63B3BB69-23CF-44E3-9099-C40C66FF867C}">
                <a14:compatExt xmlns:a14="http://schemas.microsoft.com/office/drawing/2010/main" spid="_x0000_s1040"/>
              </a:ext>
              <a:ext uri="{FF2B5EF4-FFF2-40B4-BE49-F238E27FC236}">
                <a16:creationId xmlns:a16="http://schemas.microsoft.com/office/drawing/2014/main" id="{8F5D75A1-C249-3D4F-826F-9C078D65E45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8" name="Rectangle 297" hidden="1">
            <a:extLst>
              <a:ext uri="{63B3BB69-23CF-44E3-9099-C40C66FF867C}">
                <a14:compatExt xmlns:a14="http://schemas.microsoft.com/office/drawing/2010/main" spid="_x0000_s1049"/>
              </a:ext>
              <a:ext uri="{FF2B5EF4-FFF2-40B4-BE49-F238E27FC236}">
                <a16:creationId xmlns:a16="http://schemas.microsoft.com/office/drawing/2014/main" id="{A490773C-9640-8544-8803-C67CADC4E85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299" name="Rectangle 298" hidden="1">
            <a:extLst>
              <a:ext uri="{63B3BB69-23CF-44E3-9099-C40C66FF867C}">
                <a14:compatExt xmlns:a14="http://schemas.microsoft.com/office/drawing/2010/main" spid="_x0000_s1040"/>
              </a:ext>
              <a:ext uri="{FF2B5EF4-FFF2-40B4-BE49-F238E27FC236}">
                <a16:creationId xmlns:a16="http://schemas.microsoft.com/office/drawing/2014/main" id="{EA642C29-290D-ED43-B7E2-7ADFF4A167F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0" name="Rectangle 299" hidden="1">
            <a:extLst>
              <a:ext uri="{63B3BB69-23CF-44E3-9099-C40C66FF867C}">
                <a14:compatExt xmlns:a14="http://schemas.microsoft.com/office/drawing/2010/main" spid="_x0000_s1040"/>
              </a:ext>
              <a:ext uri="{FF2B5EF4-FFF2-40B4-BE49-F238E27FC236}">
                <a16:creationId xmlns:a16="http://schemas.microsoft.com/office/drawing/2014/main" id="{32D6F03E-120D-654F-B71F-FE469446BF83}"/>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1" name="Rectangle 300" hidden="1">
            <a:extLst>
              <a:ext uri="{63B3BB69-23CF-44E3-9099-C40C66FF867C}">
                <a14:compatExt xmlns:a14="http://schemas.microsoft.com/office/drawing/2010/main" spid="_x0000_s1049"/>
              </a:ext>
              <a:ext uri="{FF2B5EF4-FFF2-40B4-BE49-F238E27FC236}">
                <a16:creationId xmlns:a16="http://schemas.microsoft.com/office/drawing/2014/main" id="{87FDD8F9-4D5C-6044-B0DB-23DEC1CF3041}"/>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2" name="Rectangle 301" hidden="1">
            <a:extLst>
              <a:ext uri="{63B3BB69-23CF-44E3-9099-C40C66FF867C}">
                <a14:compatExt xmlns:a14="http://schemas.microsoft.com/office/drawing/2010/main" spid="_x0000_s1040"/>
              </a:ext>
              <a:ext uri="{FF2B5EF4-FFF2-40B4-BE49-F238E27FC236}">
                <a16:creationId xmlns:a16="http://schemas.microsoft.com/office/drawing/2014/main" id="{660A1EE0-DB34-D043-8798-B8EC7E82692B}"/>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3" name="Rectangle 302" hidden="1">
            <a:extLst>
              <a:ext uri="{63B3BB69-23CF-44E3-9099-C40C66FF867C}">
                <a14:compatExt xmlns:a14="http://schemas.microsoft.com/office/drawing/2010/main" spid="_x0000_s1040"/>
              </a:ext>
              <a:ext uri="{FF2B5EF4-FFF2-40B4-BE49-F238E27FC236}">
                <a16:creationId xmlns:a16="http://schemas.microsoft.com/office/drawing/2014/main" id="{55429D31-7EB5-4B4E-8684-6248963BDC7E}"/>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4" name="Rectangle 303" hidden="1">
            <a:extLst>
              <a:ext uri="{63B3BB69-23CF-44E3-9099-C40C66FF867C}">
                <a14:compatExt xmlns:a14="http://schemas.microsoft.com/office/drawing/2010/main" spid="_x0000_s1049"/>
              </a:ext>
              <a:ext uri="{FF2B5EF4-FFF2-40B4-BE49-F238E27FC236}">
                <a16:creationId xmlns:a16="http://schemas.microsoft.com/office/drawing/2014/main" id="{517776E1-9C16-7F48-A7B1-84820BB780F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5" name="Rectangle 304" hidden="1">
            <a:extLst>
              <a:ext uri="{63B3BB69-23CF-44E3-9099-C40C66FF867C}">
                <a14:compatExt xmlns:a14="http://schemas.microsoft.com/office/drawing/2010/main" spid="_x0000_s1040"/>
              </a:ext>
              <a:ext uri="{FF2B5EF4-FFF2-40B4-BE49-F238E27FC236}">
                <a16:creationId xmlns:a16="http://schemas.microsoft.com/office/drawing/2014/main" id="{52EBA13B-8F81-BD47-8EE3-87B3C1C505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6" name="Rectangle 305" hidden="1">
            <a:extLst>
              <a:ext uri="{63B3BB69-23CF-44E3-9099-C40C66FF867C}">
                <a14:compatExt xmlns:a14="http://schemas.microsoft.com/office/drawing/2010/main" spid="_x0000_s1040"/>
              </a:ext>
              <a:ext uri="{FF2B5EF4-FFF2-40B4-BE49-F238E27FC236}">
                <a16:creationId xmlns:a16="http://schemas.microsoft.com/office/drawing/2014/main" id="{80A4B59B-B825-4F4A-A668-2159D65A0F3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7" name="Rectangle 306" hidden="1">
            <a:extLst>
              <a:ext uri="{63B3BB69-23CF-44E3-9099-C40C66FF867C}">
                <a14:compatExt xmlns:a14="http://schemas.microsoft.com/office/drawing/2010/main" spid="_x0000_s1040"/>
              </a:ext>
              <a:ext uri="{FF2B5EF4-FFF2-40B4-BE49-F238E27FC236}">
                <a16:creationId xmlns:a16="http://schemas.microsoft.com/office/drawing/2014/main" id="{F6E73F87-5689-8241-A8CB-076C71C2A78A}"/>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8" name="Rectangle 307" hidden="1">
            <a:extLst>
              <a:ext uri="{63B3BB69-23CF-44E3-9099-C40C66FF867C}">
                <a14:compatExt xmlns:a14="http://schemas.microsoft.com/office/drawing/2010/main" spid="_x0000_s1040"/>
              </a:ext>
              <a:ext uri="{FF2B5EF4-FFF2-40B4-BE49-F238E27FC236}">
                <a16:creationId xmlns:a16="http://schemas.microsoft.com/office/drawing/2014/main" id="{6A6AF750-C259-704C-9653-670C52F90358}"/>
              </a:ext>
            </a:extLst>
          </p:cNvPr>
          <p:cNvSpPr/>
          <p:nvPr/>
        </p:nvSpPr>
        <p:spPr>
          <a:xfrm>
            <a:off x="7981950" y="-5180013"/>
            <a:ext cx="1003300" cy="20574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09" name="Rectangle 308" hidden="1">
            <a:extLst>
              <a:ext uri="{63B3BB69-23CF-44E3-9099-C40C66FF867C}">
                <a14:compatExt xmlns:a14="http://schemas.microsoft.com/office/drawing/2010/main" spid="_x0000_s1039"/>
              </a:ext>
              <a:ext uri="{FF2B5EF4-FFF2-40B4-BE49-F238E27FC236}">
                <a16:creationId xmlns:a16="http://schemas.microsoft.com/office/drawing/2014/main" id="{A1A89421-7009-194A-BFD0-C0EF96164644}"/>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0" name="Rectangle 309" hidden="1">
            <a:extLst>
              <a:ext uri="{63B3BB69-23CF-44E3-9099-C40C66FF867C}">
                <a14:compatExt xmlns:a14="http://schemas.microsoft.com/office/drawing/2010/main" spid="_x0000_s1040"/>
              </a:ext>
              <a:ext uri="{FF2B5EF4-FFF2-40B4-BE49-F238E27FC236}">
                <a16:creationId xmlns:a16="http://schemas.microsoft.com/office/drawing/2014/main" id="{DA778D63-13D7-C541-933D-AEDF6D4002E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1" name="Rectangle 310" hidden="1">
            <a:extLst>
              <a:ext uri="{63B3BB69-23CF-44E3-9099-C40C66FF867C}">
                <a14:compatExt xmlns:a14="http://schemas.microsoft.com/office/drawing/2010/main" spid="_x0000_s1043"/>
              </a:ext>
              <a:ext uri="{FF2B5EF4-FFF2-40B4-BE49-F238E27FC236}">
                <a16:creationId xmlns:a16="http://schemas.microsoft.com/office/drawing/2014/main" id="{1FC70B95-4B88-C747-BE99-93EE12408C1B}"/>
              </a:ext>
            </a:extLst>
          </p:cNvPr>
          <p:cNvSpPr/>
          <p:nvPr/>
        </p:nvSpPr>
        <p:spPr>
          <a:xfrm>
            <a:off x="7981950" y="-5180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2" name="Rectangle 311" hidden="1">
            <a:extLst>
              <a:ext uri="{63B3BB69-23CF-44E3-9099-C40C66FF867C}">
                <a14:compatExt xmlns:a14="http://schemas.microsoft.com/office/drawing/2010/main" spid="_x0000_s1044"/>
              </a:ext>
              <a:ext uri="{FF2B5EF4-FFF2-40B4-BE49-F238E27FC236}">
                <a16:creationId xmlns:a16="http://schemas.microsoft.com/office/drawing/2014/main" id="{01BBBA7B-FB11-1643-8D58-D0103F15E0FB}"/>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3" name="Rectangle 312" hidden="1">
            <a:extLst>
              <a:ext uri="{63B3BB69-23CF-44E3-9099-C40C66FF867C}">
                <a14:compatExt xmlns:a14="http://schemas.microsoft.com/office/drawing/2010/main" spid="_x0000_s1049"/>
              </a:ext>
              <a:ext uri="{FF2B5EF4-FFF2-40B4-BE49-F238E27FC236}">
                <a16:creationId xmlns:a16="http://schemas.microsoft.com/office/drawing/2014/main" id="{E9EA24FE-DF78-2F4A-A7C6-CEE5A11AE82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4" name="Rectangle 313" hidden="1">
            <a:extLst>
              <a:ext uri="{63B3BB69-23CF-44E3-9099-C40C66FF867C}">
                <a14:compatExt xmlns:a14="http://schemas.microsoft.com/office/drawing/2010/main" spid="_x0000_s1054"/>
              </a:ext>
              <a:ext uri="{FF2B5EF4-FFF2-40B4-BE49-F238E27FC236}">
                <a16:creationId xmlns:a16="http://schemas.microsoft.com/office/drawing/2014/main" id="{3ADBE781-1DCB-1B49-9858-E795B23A0CF8}"/>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5" name="Rectangle 314" hidden="1">
            <a:extLst>
              <a:ext uri="{63B3BB69-23CF-44E3-9099-C40C66FF867C}">
                <a14:compatExt xmlns:a14="http://schemas.microsoft.com/office/drawing/2010/main" spid="_x0000_s1055"/>
              </a:ext>
              <a:ext uri="{FF2B5EF4-FFF2-40B4-BE49-F238E27FC236}">
                <a16:creationId xmlns:a16="http://schemas.microsoft.com/office/drawing/2014/main" id="{579E5DC0-572B-BE48-87D7-7CC409CD1EE1}"/>
              </a:ext>
            </a:extLst>
          </p:cNvPr>
          <p:cNvSpPr/>
          <p:nvPr/>
        </p:nvSpPr>
        <p:spPr>
          <a:xfrm>
            <a:off x="79946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6" name="Rectangle 315" hidden="1">
            <a:extLst>
              <a:ext uri="{63B3BB69-23CF-44E3-9099-C40C66FF867C}">
                <a14:compatExt xmlns:a14="http://schemas.microsoft.com/office/drawing/2010/main" spid="_x0000_s1040"/>
              </a:ext>
              <a:ext uri="{FF2B5EF4-FFF2-40B4-BE49-F238E27FC236}">
                <a16:creationId xmlns:a16="http://schemas.microsoft.com/office/drawing/2014/main" id="{7DB50F2F-0222-5344-AEE6-0E6B01A6AD8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17" name="Rectangle 316" hidden="1">
            <a:extLst>
              <a:ext uri="{63B3BB69-23CF-44E3-9099-C40C66FF867C}">
                <a14:compatExt xmlns:a14="http://schemas.microsoft.com/office/drawing/2010/main" spid="_x0000_s1043"/>
              </a:ext>
              <a:ext uri="{FF2B5EF4-FFF2-40B4-BE49-F238E27FC236}">
                <a16:creationId xmlns:a16="http://schemas.microsoft.com/office/drawing/2014/main" id="{4CB26B3E-6717-D946-953A-3155D1CEE67D}"/>
              </a:ext>
            </a:extLst>
          </p:cNvPr>
          <p:cNvSpPr/>
          <p:nvPr/>
        </p:nvSpPr>
        <p:spPr>
          <a:xfrm>
            <a:off x="7981950" y="-5180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318" name="Rectangle 317" hidden="1">
            <a:extLst>
              <a:ext uri="{63B3BB69-23CF-44E3-9099-C40C66FF867C}">
                <a14:compatExt xmlns:a14="http://schemas.microsoft.com/office/drawing/2010/main" spid="_x0000_s1044"/>
              </a:ext>
              <a:ext uri="{FF2B5EF4-FFF2-40B4-BE49-F238E27FC236}">
                <a16:creationId xmlns:a16="http://schemas.microsoft.com/office/drawing/2014/main" id="{2D97D2EE-2E3B-2D42-A934-A251DD675CDC}"/>
              </a:ext>
            </a:extLst>
          </p:cNvPr>
          <p:cNvSpPr/>
          <p:nvPr/>
        </p:nvSpPr>
        <p:spPr>
          <a:xfrm>
            <a:off x="7981950" y="-5180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319" name="Rectangle 318" hidden="1">
            <a:extLst>
              <a:ext uri="{63B3BB69-23CF-44E3-9099-C40C66FF867C}">
                <a14:compatExt xmlns:a14="http://schemas.microsoft.com/office/drawing/2010/main" spid="_x0000_s1040"/>
              </a:ext>
              <a:ext uri="{FF2B5EF4-FFF2-40B4-BE49-F238E27FC236}">
                <a16:creationId xmlns:a16="http://schemas.microsoft.com/office/drawing/2014/main" id="{F54591FD-00CD-8C4C-B792-F91F5311560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0" name="Rectangle 319" hidden="1">
            <a:extLst>
              <a:ext uri="{63B3BB69-23CF-44E3-9099-C40C66FF867C}">
                <a14:compatExt xmlns:a14="http://schemas.microsoft.com/office/drawing/2010/main" spid="_x0000_s1040"/>
              </a:ext>
              <a:ext uri="{FF2B5EF4-FFF2-40B4-BE49-F238E27FC236}">
                <a16:creationId xmlns:a16="http://schemas.microsoft.com/office/drawing/2014/main" id="{AEED736A-4C5F-BA4B-9E27-07606ADC748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1" name="Rectangle 320" hidden="1">
            <a:extLst>
              <a:ext uri="{63B3BB69-23CF-44E3-9099-C40C66FF867C}">
                <a14:compatExt xmlns:a14="http://schemas.microsoft.com/office/drawing/2010/main" spid="_x0000_s1049"/>
              </a:ext>
              <a:ext uri="{FF2B5EF4-FFF2-40B4-BE49-F238E27FC236}">
                <a16:creationId xmlns:a16="http://schemas.microsoft.com/office/drawing/2014/main" id="{97F4721A-092F-CA4E-AF88-6627F0DF2AD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2" name="Rectangle 321" hidden="1">
            <a:extLst>
              <a:ext uri="{63B3BB69-23CF-44E3-9099-C40C66FF867C}">
                <a14:compatExt xmlns:a14="http://schemas.microsoft.com/office/drawing/2010/main" spid="_x0000_s1040"/>
              </a:ext>
              <a:ext uri="{FF2B5EF4-FFF2-40B4-BE49-F238E27FC236}">
                <a16:creationId xmlns:a16="http://schemas.microsoft.com/office/drawing/2014/main" id="{31B77D07-2499-9646-B508-86BB7ED07EA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3" name="Rectangle 322" hidden="1">
            <a:extLst>
              <a:ext uri="{63B3BB69-23CF-44E3-9099-C40C66FF867C}">
                <a14:compatExt xmlns:a14="http://schemas.microsoft.com/office/drawing/2010/main" spid="_x0000_s1040"/>
              </a:ext>
              <a:ext uri="{FF2B5EF4-FFF2-40B4-BE49-F238E27FC236}">
                <a16:creationId xmlns:a16="http://schemas.microsoft.com/office/drawing/2014/main" id="{2AEBE0F0-C8B7-254B-B6A1-23E70027D2E0}"/>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4" name="Rectangle 323" hidden="1">
            <a:extLst>
              <a:ext uri="{63B3BB69-23CF-44E3-9099-C40C66FF867C}">
                <a14:compatExt xmlns:a14="http://schemas.microsoft.com/office/drawing/2010/main" spid="_x0000_s1049"/>
              </a:ext>
              <a:ext uri="{FF2B5EF4-FFF2-40B4-BE49-F238E27FC236}">
                <a16:creationId xmlns:a16="http://schemas.microsoft.com/office/drawing/2014/main" id="{D76CC559-A834-E141-AC7A-1CF337BDBE1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5" name="Rectangle 324" hidden="1">
            <a:extLst>
              <a:ext uri="{63B3BB69-23CF-44E3-9099-C40C66FF867C}">
                <a14:compatExt xmlns:a14="http://schemas.microsoft.com/office/drawing/2010/main" spid="_x0000_s1040"/>
              </a:ext>
              <a:ext uri="{FF2B5EF4-FFF2-40B4-BE49-F238E27FC236}">
                <a16:creationId xmlns:a16="http://schemas.microsoft.com/office/drawing/2014/main" id="{32110F75-7A21-4B42-A39D-EEE12CD0FF2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6" name="Rectangle 325" hidden="1">
            <a:extLst>
              <a:ext uri="{63B3BB69-23CF-44E3-9099-C40C66FF867C}">
                <a14:compatExt xmlns:a14="http://schemas.microsoft.com/office/drawing/2010/main" spid="_x0000_s1040"/>
              </a:ext>
              <a:ext uri="{FF2B5EF4-FFF2-40B4-BE49-F238E27FC236}">
                <a16:creationId xmlns:a16="http://schemas.microsoft.com/office/drawing/2014/main" id="{69DB9808-A269-354F-9324-6991FCAB84D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7" name="Rectangle 326" hidden="1">
            <a:extLst>
              <a:ext uri="{63B3BB69-23CF-44E3-9099-C40C66FF867C}">
                <a14:compatExt xmlns:a14="http://schemas.microsoft.com/office/drawing/2010/main" spid="_x0000_s1049"/>
              </a:ext>
              <a:ext uri="{FF2B5EF4-FFF2-40B4-BE49-F238E27FC236}">
                <a16:creationId xmlns:a16="http://schemas.microsoft.com/office/drawing/2014/main" id="{7ED2F628-2118-794F-8252-70BE6570B1E5}"/>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8" name="Rectangle 327" hidden="1">
            <a:extLst>
              <a:ext uri="{63B3BB69-23CF-44E3-9099-C40C66FF867C}">
                <a14:compatExt xmlns:a14="http://schemas.microsoft.com/office/drawing/2010/main" spid="_x0000_s1040"/>
              </a:ext>
              <a:ext uri="{FF2B5EF4-FFF2-40B4-BE49-F238E27FC236}">
                <a16:creationId xmlns:a16="http://schemas.microsoft.com/office/drawing/2014/main" id="{98E27A34-3422-184F-BA4F-5BE04F860F0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29" name="Rectangle 328" hidden="1">
            <a:extLst>
              <a:ext uri="{63B3BB69-23CF-44E3-9099-C40C66FF867C}">
                <a14:compatExt xmlns:a14="http://schemas.microsoft.com/office/drawing/2010/main" spid="_x0000_s1040"/>
              </a:ext>
              <a:ext uri="{FF2B5EF4-FFF2-40B4-BE49-F238E27FC236}">
                <a16:creationId xmlns:a16="http://schemas.microsoft.com/office/drawing/2014/main" id="{E1F6B658-B223-4F40-9F07-285785FA36E1}"/>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0" name="Rectangle 329" hidden="1">
            <a:extLst>
              <a:ext uri="{63B3BB69-23CF-44E3-9099-C40C66FF867C}">
                <a14:compatExt xmlns:a14="http://schemas.microsoft.com/office/drawing/2010/main" spid="_x0000_s1049"/>
              </a:ext>
              <a:ext uri="{FF2B5EF4-FFF2-40B4-BE49-F238E27FC236}">
                <a16:creationId xmlns:a16="http://schemas.microsoft.com/office/drawing/2014/main" id="{CDCC46E6-3F70-E042-911A-71FDC98FD27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1" name="Rectangle 330" hidden="1">
            <a:extLst>
              <a:ext uri="{63B3BB69-23CF-44E3-9099-C40C66FF867C}">
                <a14:compatExt xmlns:a14="http://schemas.microsoft.com/office/drawing/2010/main" spid="_x0000_s1040"/>
              </a:ext>
              <a:ext uri="{FF2B5EF4-FFF2-40B4-BE49-F238E27FC236}">
                <a16:creationId xmlns:a16="http://schemas.microsoft.com/office/drawing/2014/main" id="{DCBB6410-929B-AA48-BA76-3BB553A3BDC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2" name="Rectangle 331" hidden="1">
            <a:extLst>
              <a:ext uri="{63B3BB69-23CF-44E3-9099-C40C66FF867C}">
                <a14:compatExt xmlns:a14="http://schemas.microsoft.com/office/drawing/2010/main" spid="_x0000_s1040"/>
              </a:ext>
              <a:ext uri="{FF2B5EF4-FFF2-40B4-BE49-F238E27FC236}">
                <a16:creationId xmlns:a16="http://schemas.microsoft.com/office/drawing/2014/main" id="{F2392E1D-B1D5-1F47-9C26-69EF7D192F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3" name="Rectangle 332" hidden="1">
            <a:extLst>
              <a:ext uri="{63B3BB69-23CF-44E3-9099-C40C66FF867C}">
                <a14:compatExt xmlns:a14="http://schemas.microsoft.com/office/drawing/2010/main" spid="_x0000_s1049"/>
              </a:ext>
              <a:ext uri="{FF2B5EF4-FFF2-40B4-BE49-F238E27FC236}">
                <a16:creationId xmlns:a16="http://schemas.microsoft.com/office/drawing/2014/main" id="{13993228-1CF6-9E48-8F8B-047BA669855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4" name="Rectangle 333" hidden="1">
            <a:extLst>
              <a:ext uri="{63B3BB69-23CF-44E3-9099-C40C66FF867C}">
                <a14:compatExt xmlns:a14="http://schemas.microsoft.com/office/drawing/2010/main" spid="_x0000_s1040"/>
              </a:ext>
              <a:ext uri="{FF2B5EF4-FFF2-40B4-BE49-F238E27FC236}">
                <a16:creationId xmlns:a16="http://schemas.microsoft.com/office/drawing/2014/main" id="{CCD5BE48-5A04-FB42-824B-6315967B9F49}"/>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5" name="Rectangle 334" hidden="1">
            <a:extLst>
              <a:ext uri="{63B3BB69-23CF-44E3-9099-C40C66FF867C}">
                <a14:compatExt xmlns:a14="http://schemas.microsoft.com/office/drawing/2010/main" spid="_x0000_s1040"/>
              </a:ext>
              <a:ext uri="{FF2B5EF4-FFF2-40B4-BE49-F238E27FC236}">
                <a16:creationId xmlns:a16="http://schemas.microsoft.com/office/drawing/2014/main" id="{01986C7E-FA92-1142-84B0-EB34010A0072}"/>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6" name="Rectangle 335" hidden="1">
            <a:extLst>
              <a:ext uri="{63B3BB69-23CF-44E3-9099-C40C66FF867C}">
                <a14:compatExt xmlns:a14="http://schemas.microsoft.com/office/drawing/2010/main" spid="_x0000_s1049"/>
              </a:ext>
              <a:ext uri="{FF2B5EF4-FFF2-40B4-BE49-F238E27FC236}">
                <a16:creationId xmlns:a16="http://schemas.microsoft.com/office/drawing/2014/main" id="{743E76DB-EFF0-D74F-A81B-F9102C57908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7" name="Rectangle 336" hidden="1">
            <a:extLst>
              <a:ext uri="{63B3BB69-23CF-44E3-9099-C40C66FF867C}">
                <a14:compatExt xmlns:a14="http://schemas.microsoft.com/office/drawing/2010/main" spid="_x0000_s1040"/>
              </a:ext>
              <a:ext uri="{FF2B5EF4-FFF2-40B4-BE49-F238E27FC236}">
                <a16:creationId xmlns:a16="http://schemas.microsoft.com/office/drawing/2014/main" id="{0160BBD1-A537-3A4D-BCB7-DDEB9C4C7DB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8" name="Rectangle 337" hidden="1">
            <a:extLst>
              <a:ext uri="{63B3BB69-23CF-44E3-9099-C40C66FF867C}">
                <a14:compatExt xmlns:a14="http://schemas.microsoft.com/office/drawing/2010/main" spid="_x0000_s1040"/>
              </a:ext>
              <a:ext uri="{FF2B5EF4-FFF2-40B4-BE49-F238E27FC236}">
                <a16:creationId xmlns:a16="http://schemas.microsoft.com/office/drawing/2014/main" id="{7D1313DC-5121-8D40-8D98-794259C4FB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39" name="Rectangle 338" hidden="1">
            <a:extLst>
              <a:ext uri="{63B3BB69-23CF-44E3-9099-C40C66FF867C}">
                <a14:compatExt xmlns:a14="http://schemas.microsoft.com/office/drawing/2010/main" spid="_x0000_s1049"/>
              </a:ext>
              <a:ext uri="{FF2B5EF4-FFF2-40B4-BE49-F238E27FC236}">
                <a16:creationId xmlns:a16="http://schemas.microsoft.com/office/drawing/2014/main" id="{0B194D12-EC8A-5941-8C24-096999C4C933}"/>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0" name="Rectangle 339" hidden="1">
            <a:extLst>
              <a:ext uri="{63B3BB69-23CF-44E3-9099-C40C66FF867C}">
                <a14:compatExt xmlns:a14="http://schemas.microsoft.com/office/drawing/2010/main" spid="_x0000_s1040"/>
              </a:ext>
              <a:ext uri="{FF2B5EF4-FFF2-40B4-BE49-F238E27FC236}">
                <a16:creationId xmlns:a16="http://schemas.microsoft.com/office/drawing/2014/main" id="{515BB044-6909-F24B-8A66-B3528FB53A6A}"/>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1" name="Rectangle 340" hidden="1">
            <a:extLst>
              <a:ext uri="{63B3BB69-23CF-44E3-9099-C40C66FF867C}">
                <a14:compatExt xmlns:a14="http://schemas.microsoft.com/office/drawing/2010/main" spid="_x0000_s1040"/>
              </a:ext>
              <a:ext uri="{FF2B5EF4-FFF2-40B4-BE49-F238E27FC236}">
                <a16:creationId xmlns:a16="http://schemas.microsoft.com/office/drawing/2014/main" id="{7DCEE79C-DCF2-EE43-9ACB-907AAA6FC16E}"/>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2" name="Rectangle 341" hidden="1">
            <a:extLst>
              <a:ext uri="{63B3BB69-23CF-44E3-9099-C40C66FF867C}">
                <a14:compatExt xmlns:a14="http://schemas.microsoft.com/office/drawing/2010/main" spid="_x0000_s1049"/>
              </a:ext>
              <a:ext uri="{FF2B5EF4-FFF2-40B4-BE49-F238E27FC236}">
                <a16:creationId xmlns:a16="http://schemas.microsoft.com/office/drawing/2014/main" id="{672768B9-EBBB-AE44-89F0-2B108A4189D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3" name="Rectangle 342" hidden="1">
            <a:extLst>
              <a:ext uri="{63B3BB69-23CF-44E3-9099-C40C66FF867C}">
                <a14:compatExt xmlns:a14="http://schemas.microsoft.com/office/drawing/2010/main" spid="_x0000_s1040"/>
              </a:ext>
              <a:ext uri="{FF2B5EF4-FFF2-40B4-BE49-F238E27FC236}">
                <a16:creationId xmlns:a16="http://schemas.microsoft.com/office/drawing/2014/main" id="{E77BD02F-F878-7043-96ED-9C74B47C44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4" name="Rectangle 343" hidden="1">
            <a:extLst>
              <a:ext uri="{63B3BB69-23CF-44E3-9099-C40C66FF867C}">
                <a14:compatExt xmlns:a14="http://schemas.microsoft.com/office/drawing/2010/main" spid="_x0000_s1040"/>
              </a:ext>
              <a:ext uri="{FF2B5EF4-FFF2-40B4-BE49-F238E27FC236}">
                <a16:creationId xmlns:a16="http://schemas.microsoft.com/office/drawing/2014/main" id="{B227600D-A66D-7E47-B90C-FB1D4BF7B2E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5" name="Rectangle 344" hidden="1">
            <a:extLst>
              <a:ext uri="{63B3BB69-23CF-44E3-9099-C40C66FF867C}">
                <a14:compatExt xmlns:a14="http://schemas.microsoft.com/office/drawing/2010/main" spid="_x0000_s1049"/>
              </a:ext>
              <a:ext uri="{FF2B5EF4-FFF2-40B4-BE49-F238E27FC236}">
                <a16:creationId xmlns:a16="http://schemas.microsoft.com/office/drawing/2014/main" id="{A2A95C11-2E9C-4245-9C0D-E38ED2B2A8E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6" name="Rectangle 345" hidden="1">
            <a:extLst>
              <a:ext uri="{63B3BB69-23CF-44E3-9099-C40C66FF867C}">
                <a14:compatExt xmlns:a14="http://schemas.microsoft.com/office/drawing/2010/main" spid="_x0000_s1040"/>
              </a:ext>
              <a:ext uri="{FF2B5EF4-FFF2-40B4-BE49-F238E27FC236}">
                <a16:creationId xmlns:a16="http://schemas.microsoft.com/office/drawing/2014/main" id="{FE35FFCD-B586-9E44-BFA2-AE3552D8D32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7" name="Rectangle 346" hidden="1">
            <a:extLst>
              <a:ext uri="{63B3BB69-23CF-44E3-9099-C40C66FF867C}">
                <a14:compatExt xmlns:a14="http://schemas.microsoft.com/office/drawing/2010/main" spid="_x0000_s1040"/>
              </a:ext>
              <a:ext uri="{FF2B5EF4-FFF2-40B4-BE49-F238E27FC236}">
                <a16:creationId xmlns:a16="http://schemas.microsoft.com/office/drawing/2014/main" id="{50CF6045-8604-F549-B973-58F6206A3F2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8" name="Rectangle 347" hidden="1">
            <a:extLst>
              <a:ext uri="{63B3BB69-23CF-44E3-9099-C40C66FF867C}">
                <a14:compatExt xmlns:a14="http://schemas.microsoft.com/office/drawing/2010/main" spid="_x0000_s1049"/>
              </a:ext>
              <a:ext uri="{FF2B5EF4-FFF2-40B4-BE49-F238E27FC236}">
                <a16:creationId xmlns:a16="http://schemas.microsoft.com/office/drawing/2014/main" id="{4F840FF5-CFCF-2C4E-BB67-D394C484DC9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49" name="Rectangle 348" hidden="1">
            <a:extLst>
              <a:ext uri="{63B3BB69-23CF-44E3-9099-C40C66FF867C}">
                <a14:compatExt xmlns:a14="http://schemas.microsoft.com/office/drawing/2010/main" spid="_x0000_s1040"/>
              </a:ext>
              <a:ext uri="{FF2B5EF4-FFF2-40B4-BE49-F238E27FC236}">
                <a16:creationId xmlns:a16="http://schemas.microsoft.com/office/drawing/2014/main" id="{070F7608-CA8D-1F46-AF81-9B3F5D062D0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0" name="Rectangle 349" hidden="1">
            <a:extLst>
              <a:ext uri="{63B3BB69-23CF-44E3-9099-C40C66FF867C}">
                <a14:compatExt xmlns:a14="http://schemas.microsoft.com/office/drawing/2010/main" spid="_x0000_s1040"/>
              </a:ext>
              <a:ext uri="{FF2B5EF4-FFF2-40B4-BE49-F238E27FC236}">
                <a16:creationId xmlns:a16="http://schemas.microsoft.com/office/drawing/2014/main" id="{14FE21B2-2A03-744F-A787-71E96DD9B091}"/>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1" name="Rectangle 350" hidden="1">
            <a:extLst>
              <a:ext uri="{63B3BB69-23CF-44E3-9099-C40C66FF867C}">
                <a14:compatExt xmlns:a14="http://schemas.microsoft.com/office/drawing/2010/main" spid="_x0000_s1049"/>
              </a:ext>
              <a:ext uri="{FF2B5EF4-FFF2-40B4-BE49-F238E27FC236}">
                <a16:creationId xmlns:a16="http://schemas.microsoft.com/office/drawing/2014/main" id="{5D41B0A3-5136-5441-A6C3-C1866F9B5C19}"/>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2" name="Rectangle 351" hidden="1">
            <a:extLst>
              <a:ext uri="{63B3BB69-23CF-44E3-9099-C40C66FF867C}">
                <a14:compatExt xmlns:a14="http://schemas.microsoft.com/office/drawing/2010/main" spid="_x0000_s1040"/>
              </a:ext>
              <a:ext uri="{FF2B5EF4-FFF2-40B4-BE49-F238E27FC236}">
                <a16:creationId xmlns:a16="http://schemas.microsoft.com/office/drawing/2014/main" id="{5C4F2BF6-824B-4646-977D-6737B8EAED2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3" name="Rectangle 352" hidden="1">
            <a:extLst>
              <a:ext uri="{63B3BB69-23CF-44E3-9099-C40C66FF867C}">
                <a14:compatExt xmlns:a14="http://schemas.microsoft.com/office/drawing/2010/main" spid="_x0000_s1040"/>
              </a:ext>
              <a:ext uri="{FF2B5EF4-FFF2-40B4-BE49-F238E27FC236}">
                <a16:creationId xmlns:a16="http://schemas.microsoft.com/office/drawing/2014/main" id="{F1A6EBB3-9C6A-1146-A145-9DF00F378EE6}"/>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4" name="Rectangle 353" hidden="1">
            <a:extLst>
              <a:ext uri="{63B3BB69-23CF-44E3-9099-C40C66FF867C}">
                <a14:compatExt xmlns:a14="http://schemas.microsoft.com/office/drawing/2010/main" spid="_x0000_s1049"/>
              </a:ext>
              <a:ext uri="{FF2B5EF4-FFF2-40B4-BE49-F238E27FC236}">
                <a16:creationId xmlns:a16="http://schemas.microsoft.com/office/drawing/2014/main" id="{D53650D2-1921-CC45-B41F-9B4DCDEC4C1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5" name="Rectangle 354" hidden="1">
            <a:extLst>
              <a:ext uri="{63B3BB69-23CF-44E3-9099-C40C66FF867C}">
                <a14:compatExt xmlns:a14="http://schemas.microsoft.com/office/drawing/2010/main" spid="_x0000_s1040"/>
              </a:ext>
              <a:ext uri="{FF2B5EF4-FFF2-40B4-BE49-F238E27FC236}">
                <a16:creationId xmlns:a16="http://schemas.microsoft.com/office/drawing/2014/main" id="{DEDBCFD8-9372-1340-815C-4626CF63672C}"/>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6" name="Rectangle 355" hidden="1">
            <a:extLst>
              <a:ext uri="{63B3BB69-23CF-44E3-9099-C40C66FF867C}">
                <a14:compatExt xmlns:a14="http://schemas.microsoft.com/office/drawing/2010/main" spid="_x0000_s1040"/>
              </a:ext>
              <a:ext uri="{FF2B5EF4-FFF2-40B4-BE49-F238E27FC236}">
                <a16:creationId xmlns:a16="http://schemas.microsoft.com/office/drawing/2014/main" id="{5E0DD8D2-4F4A-F041-A357-F460EA545E1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7" name="Rectangle 356" hidden="1">
            <a:extLst>
              <a:ext uri="{63B3BB69-23CF-44E3-9099-C40C66FF867C}">
                <a14:compatExt xmlns:a14="http://schemas.microsoft.com/office/drawing/2010/main" spid="_x0000_s1049"/>
              </a:ext>
              <a:ext uri="{FF2B5EF4-FFF2-40B4-BE49-F238E27FC236}">
                <a16:creationId xmlns:a16="http://schemas.microsoft.com/office/drawing/2014/main" id="{A0158F49-0311-7D46-AEEA-006AC66CE50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8" name="Rectangle 357" hidden="1">
            <a:extLst>
              <a:ext uri="{63B3BB69-23CF-44E3-9099-C40C66FF867C}">
                <a14:compatExt xmlns:a14="http://schemas.microsoft.com/office/drawing/2010/main" spid="_x0000_s1040"/>
              </a:ext>
              <a:ext uri="{FF2B5EF4-FFF2-40B4-BE49-F238E27FC236}">
                <a16:creationId xmlns:a16="http://schemas.microsoft.com/office/drawing/2014/main" id="{9CD209B0-1D2D-4748-865B-360925B72D8E}"/>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59" name="Rectangle 358" hidden="1">
            <a:extLst>
              <a:ext uri="{63B3BB69-23CF-44E3-9099-C40C66FF867C}">
                <a14:compatExt xmlns:a14="http://schemas.microsoft.com/office/drawing/2010/main" spid="_x0000_s1040"/>
              </a:ext>
              <a:ext uri="{FF2B5EF4-FFF2-40B4-BE49-F238E27FC236}">
                <a16:creationId xmlns:a16="http://schemas.microsoft.com/office/drawing/2014/main" id="{1AD25DA6-754C-6449-AC1D-3450EBB4575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0" name="Rectangle 359" hidden="1">
            <a:extLst>
              <a:ext uri="{63B3BB69-23CF-44E3-9099-C40C66FF867C}">
                <a14:compatExt xmlns:a14="http://schemas.microsoft.com/office/drawing/2010/main" spid="_x0000_s1049"/>
              </a:ext>
              <a:ext uri="{FF2B5EF4-FFF2-40B4-BE49-F238E27FC236}">
                <a16:creationId xmlns:a16="http://schemas.microsoft.com/office/drawing/2014/main" id="{5950AE66-9900-AB4B-8742-93ADA2FAA0D0}"/>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1" name="Rectangle 360" hidden="1">
            <a:extLst>
              <a:ext uri="{63B3BB69-23CF-44E3-9099-C40C66FF867C}">
                <a14:compatExt xmlns:a14="http://schemas.microsoft.com/office/drawing/2010/main" spid="_x0000_s1040"/>
              </a:ext>
              <a:ext uri="{FF2B5EF4-FFF2-40B4-BE49-F238E27FC236}">
                <a16:creationId xmlns:a16="http://schemas.microsoft.com/office/drawing/2014/main" id="{FAC7C89F-9D18-1840-A05A-79CA85D375C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2" name="Rectangle 361" hidden="1">
            <a:extLst>
              <a:ext uri="{63B3BB69-23CF-44E3-9099-C40C66FF867C}">
                <a14:compatExt xmlns:a14="http://schemas.microsoft.com/office/drawing/2010/main" spid="_x0000_s1040"/>
              </a:ext>
              <a:ext uri="{FF2B5EF4-FFF2-40B4-BE49-F238E27FC236}">
                <a16:creationId xmlns:a16="http://schemas.microsoft.com/office/drawing/2014/main" id="{E607CE8C-A71F-2846-9C7E-3766F1F70E6B}"/>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3" name="Rectangle 362" hidden="1">
            <a:extLst>
              <a:ext uri="{63B3BB69-23CF-44E3-9099-C40C66FF867C}">
                <a14:compatExt xmlns:a14="http://schemas.microsoft.com/office/drawing/2010/main" spid="_x0000_s1049"/>
              </a:ext>
              <a:ext uri="{FF2B5EF4-FFF2-40B4-BE49-F238E27FC236}">
                <a16:creationId xmlns:a16="http://schemas.microsoft.com/office/drawing/2014/main" id="{D025B9D1-9B9B-754A-96F7-609CE9E1E3A4}"/>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4" name="Rectangle 363" hidden="1">
            <a:extLst>
              <a:ext uri="{63B3BB69-23CF-44E3-9099-C40C66FF867C}">
                <a14:compatExt xmlns:a14="http://schemas.microsoft.com/office/drawing/2010/main" spid="_x0000_s1040"/>
              </a:ext>
              <a:ext uri="{FF2B5EF4-FFF2-40B4-BE49-F238E27FC236}">
                <a16:creationId xmlns:a16="http://schemas.microsoft.com/office/drawing/2014/main" id="{E2C6CDE2-FE31-7848-B296-3F759B9FAE8C}"/>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5" name="Rectangle 364" hidden="1">
            <a:extLst>
              <a:ext uri="{63B3BB69-23CF-44E3-9099-C40C66FF867C}">
                <a14:compatExt xmlns:a14="http://schemas.microsoft.com/office/drawing/2010/main" spid="_x0000_s1040"/>
              </a:ext>
              <a:ext uri="{FF2B5EF4-FFF2-40B4-BE49-F238E27FC236}">
                <a16:creationId xmlns:a16="http://schemas.microsoft.com/office/drawing/2014/main" id="{110870CA-54EC-BA43-A81E-6348CC47983F}"/>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6" name="Rectangle 365" hidden="1">
            <a:extLst>
              <a:ext uri="{63B3BB69-23CF-44E3-9099-C40C66FF867C}">
                <a14:compatExt xmlns:a14="http://schemas.microsoft.com/office/drawing/2010/main" spid="_x0000_s1049"/>
              </a:ext>
              <a:ext uri="{FF2B5EF4-FFF2-40B4-BE49-F238E27FC236}">
                <a16:creationId xmlns:a16="http://schemas.microsoft.com/office/drawing/2014/main" id="{41A3D14F-2606-A44C-9A3D-3E5697D1F40A}"/>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7" name="Rectangle 366" hidden="1">
            <a:extLst>
              <a:ext uri="{63B3BB69-23CF-44E3-9099-C40C66FF867C}">
                <a14:compatExt xmlns:a14="http://schemas.microsoft.com/office/drawing/2010/main" spid="_x0000_s1040"/>
              </a:ext>
              <a:ext uri="{FF2B5EF4-FFF2-40B4-BE49-F238E27FC236}">
                <a16:creationId xmlns:a16="http://schemas.microsoft.com/office/drawing/2014/main" id="{51C2F3AF-E3C4-5141-AF33-A2D1FE101162}"/>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8" name="Rectangle 367" hidden="1">
            <a:extLst>
              <a:ext uri="{63B3BB69-23CF-44E3-9099-C40C66FF867C}">
                <a14:compatExt xmlns:a14="http://schemas.microsoft.com/office/drawing/2010/main" spid="_x0000_s1040"/>
              </a:ext>
              <a:ext uri="{FF2B5EF4-FFF2-40B4-BE49-F238E27FC236}">
                <a16:creationId xmlns:a16="http://schemas.microsoft.com/office/drawing/2014/main" id="{D094196F-F3D7-7D41-8372-3DA5BCC70027}"/>
              </a:ext>
            </a:extLst>
          </p:cNvPr>
          <p:cNvSpPr/>
          <p:nvPr/>
        </p:nvSpPr>
        <p:spPr>
          <a:xfrm>
            <a:off x="7981950" y="-5180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69" name="Rectangle 368" hidden="1">
            <a:extLst>
              <a:ext uri="{63B3BB69-23CF-44E3-9099-C40C66FF867C}">
                <a14:compatExt xmlns:a14="http://schemas.microsoft.com/office/drawing/2010/main" spid="_x0000_s1040"/>
              </a:ext>
              <a:ext uri="{FF2B5EF4-FFF2-40B4-BE49-F238E27FC236}">
                <a16:creationId xmlns:a16="http://schemas.microsoft.com/office/drawing/2014/main" id="{28107A8A-43E4-C74A-AB2D-2616A7BEBB9B}"/>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0" name="Rectangle 369" hidden="1">
            <a:extLst>
              <a:ext uri="{63B3BB69-23CF-44E3-9099-C40C66FF867C}">
                <a14:compatExt xmlns:a14="http://schemas.microsoft.com/office/drawing/2010/main" spid="_x0000_s1040"/>
              </a:ext>
              <a:ext uri="{FF2B5EF4-FFF2-40B4-BE49-F238E27FC236}">
                <a16:creationId xmlns:a16="http://schemas.microsoft.com/office/drawing/2014/main" id="{9B4B507E-CADC-D841-B202-DDF2E0F4FD3D}"/>
              </a:ext>
            </a:extLst>
          </p:cNvPr>
          <p:cNvSpPr/>
          <p:nvPr/>
        </p:nvSpPr>
        <p:spPr>
          <a:xfrm>
            <a:off x="7981950" y="-5180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1" name="Rectangle 370" hidden="1">
            <a:extLst>
              <a:ext uri="{63B3BB69-23CF-44E3-9099-C40C66FF867C}">
                <a14:compatExt xmlns:a14="http://schemas.microsoft.com/office/drawing/2010/main" spid="_x0000_s1049"/>
              </a:ext>
              <a:ext uri="{FF2B5EF4-FFF2-40B4-BE49-F238E27FC236}">
                <a16:creationId xmlns:a16="http://schemas.microsoft.com/office/drawing/2014/main" id="{CE356DFC-2E09-A14E-B95E-7A2734FEE32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2" name="Rectangle 371" hidden="1">
            <a:extLst>
              <a:ext uri="{63B3BB69-23CF-44E3-9099-C40C66FF867C}">
                <a14:compatExt xmlns:a14="http://schemas.microsoft.com/office/drawing/2010/main" spid="_x0000_s1040"/>
              </a:ext>
              <a:ext uri="{FF2B5EF4-FFF2-40B4-BE49-F238E27FC236}">
                <a16:creationId xmlns:a16="http://schemas.microsoft.com/office/drawing/2014/main" id="{E3B95E48-387E-4E4F-9ECB-A4DDCAB408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3" name="Rectangle 372" hidden="1">
            <a:extLst>
              <a:ext uri="{63B3BB69-23CF-44E3-9099-C40C66FF867C}">
                <a14:compatExt xmlns:a14="http://schemas.microsoft.com/office/drawing/2010/main" spid="_x0000_s1040"/>
              </a:ext>
              <a:ext uri="{FF2B5EF4-FFF2-40B4-BE49-F238E27FC236}">
                <a16:creationId xmlns:a16="http://schemas.microsoft.com/office/drawing/2014/main" id="{837AB053-03FA-D24C-AEAC-46E8246862C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4" name="Rectangle 373" hidden="1">
            <a:extLst>
              <a:ext uri="{63B3BB69-23CF-44E3-9099-C40C66FF867C}">
                <a14:compatExt xmlns:a14="http://schemas.microsoft.com/office/drawing/2010/main" spid="_x0000_s1049"/>
              </a:ext>
              <a:ext uri="{FF2B5EF4-FFF2-40B4-BE49-F238E27FC236}">
                <a16:creationId xmlns:a16="http://schemas.microsoft.com/office/drawing/2014/main" id="{459CCC26-696A-E546-AEC8-FF27A8BCFC1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5" name="Rectangle 374" hidden="1">
            <a:extLst>
              <a:ext uri="{63B3BB69-23CF-44E3-9099-C40C66FF867C}">
                <a14:compatExt xmlns:a14="http://schemas.microsoft.com/office/drawing/2010/main" spid="_x0000_s1040"/>
              </a:ext>
              <a:ext uri="{FF2B5EF4-FFF2-40B4-BE49-F238E27FC236}">
                <a16:creationId xmlns:a16="http://schemas.microsoft.com/office/drawing/2014/main" id="{DA63ED94-709E-C949-8608-1C1525CF6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6" name="Rectangle 375" hidden="1">
            <a:extLst>
              <a:ext uri="{63B3BB69-23CF-44E3-9099-C40C66FF867C}">
                <a14:compatExt xmlns:a14="http://schemas.microsoft.com/office/drawing/2010/main" spid="_x0000_s1040"/>
              </a:ext>
              <a:ext uri="{FF2B5EF4-FFF2-40B4-BE49-F238E27FC236}">
                <a16:creationId xmlns:a16="http://schemas.microsoft.com/office/drawing/2014/main" id="{D0FBB8F7-29EC-CA49-B8B4-56506B8D317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7" name="Rectangle 376" hidden="1">
            <a:extLst>
              <a:ext uri="{63B3BB69-23CF-44E3-9099-C40C66FF867C}">
                <a14:compatExt xmlns:a14="http://schemas.microsoft.com/office/drawing/2010/main" spid="_x0000_s1049"/>
              </a:ext>
              <a:ext uri="{FF2B5EF4-FFF2-40B4-BE49-F238E27FC236}">
                <a16:creationId xmlns:a16="http://schemas.microsoft.com/office/drawing/2014/main" id="{E2B81B76-411E-D041-BCB5-4BC22B81272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8" name="Rectangle 377" hidden="1">
            <a:extLst>
              <a:ext uri="{63B3BB69-23CF-44E3-9099-C40C66FF867C}">
                <a14:compatExt xmlns:a14="http://schemas.microsoft.com/office/drawing/2010/main" spid="_x0000_s1040"/>
              </a:ext>
              <a:ext uri="{FF2B5EF4-FFF2-40B4-BE49-F238E27FC236}">
                <a16:creationId xmlns:a16="http://schemas.microsoft.com/office/drawing/2014/main" id="{A018B34D-82B0-3043-80AB-FF0FCE2F50B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79" name="Rectangle 378" hidden="1">
            <a:extLst>
              <a:ext uri="{63B3BB69-23CF-44E3-9099-C40C66FF867C}">
                <a14:compatExt xmlns:a14="http://schemas.microsoft.com/office/drawing/2010/main" spid="_x0000_s1040"/>
              </a:ext>
              <a:ext uri="{FF2B5EF4-FFF2-40B4-BE49-F238E27FC236}">
                <a16:creationId xmlns:a16="http://schemas.microsoft.com/office/drawing/2014/main" id="{B2AEADC2-E607-D441-A860-618E47FB26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0" name="Rectangle 379" hidden="1">
            <a:extLst>
              <a:ext uri="{63B3BB69-23CF-44E3-9099-C40C66FF867C}">
                <a14:compatExt xmlns:a14="http://schemas.microsoft.com/office/drawing/2010/main" spid="_x0000_s1049"/>
              </a:ext>
              <a:ext uri="{FF2B5EF4-FFF2-40B4-BE49-F238E27FC236}">
                <a16:creationId xmlns:a16="http://schemas.microsoft.com/office/drawing/2014/main" id="{CA12F75A-FAF9-3244-A5DE-3EF669DF7B1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1" name="Rectangle 380" hidden="1">
            <a:extLst>
              <a:ext uri="{63B3BB69-23CF-44E3-9099-C40C66FF867C}">
                <a14:compatExt xmlns:a14="http://schemas.microsoft.com/office/drawing/2010/main" spid="_x0000_s1040"/>
              </a:ext>
              <a:ext uri="{FF2B5EF4-FFF2-40B4-BE49-F238E27FC236}">
                <a16:creationId xmlns:a16="http://schemas.microsoft.com/office/drawing/2014/main" id="{FFE1FC6B-42B7-BA47-8B41-B502F681B6F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2" name="Rectangle 381" hidden="1">
            <a:extLst>
              <a:ext uri="{63B3BB69-23CF-44E3-9099-C40C66FF867C}">
                <a14:compatExt xmlns:a14="http://schemas.microsoft.com/office/drawing/2010/main" spid="_x0000_s1040"/>
              </a:ext>
              <a:ext uri="{FF2B5EF4-FFF2-40B4-BE49-F238E27FC236}">
                <a16:creationId xmlns:a16="http://schemas.microsoft.com/office/drawing/2014/main" id="{307149A2-BC54-754B-98F4-5F05FEEAB25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3" name="Rectangle 382" hidden="1">
            <a:extLst>
              <a:ext uri="{63B3BB69-23CF-44E3-9099-C40C66FF867C}">
                <a14:compatExt xmlns:a14="http://schemas.microsoft.com/office/drawing/2010/main" spid="_x0000_s1049"/>
              </a:ext>
              <a:ext uri="{FF2B5EF4-FFF2-40B4-BE49-F238E27FC236}">
                <a16:creationId xmlns:a16="http://schemas.microsoft.com/office/drawing/2014/main" id="{47FDAACD-0991-AB44-BAAC-F272757FB9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4" name="Rectangle 383" hidden="1">
            <a:extLst>
              <a:ext uri="{63B3BB69-23CF-44E3-9099-C40C66FF867C}">
                <a14:compatExt xmlns:a14="http://schemas.microsoft.com/office/drawing/2010/main" spid="_x0000_s1040"/>
              </a:ext>
              <a:ext uri="{FF2B5EF4-FFF2-40B4-BE49-F238E27FC236}">
                <a16:creationId xmlns:a16="http://schemas.microsoft.com/office/drawing/2014/main" id="{6B8FB9F8-0E41-9241-9C2B-51A41F923AC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5" name="Rectangle 384" hidden="1">
            <a:extLst>
              <a:ext uri="{63B3BB69-23CF-44E3-9099-C40C66FF867C}">
                <a14:compatExt xmlns:a14="http://schemas.microsoft.com/office/drawing/2010/main" spid="_x0000_s1040"/>
              </a:ext>
              <a:ext uri="{FF2B5EF4-FFF2-40B4-BE49-F238E27FC236}">
                <a16:creationId xmlns:a16="http://schemas.microsoft.com/office/drawing/2014/main" id="{468857EF-1D0B-B74F-BB41-CC1DA353750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6" name="Rectangle 385" hidden="1">
            <a:extLst>
              <a:ext uri="{63B3BB69-23CF-44E3-9099-C40C66FF867C}">
                <a14:compatExt xmlns:a14="http://schemas.microsoft.com/office/drawing/2010/main" spid="_x0000_s1049"/>
              </a:ext>
              <a:ext uri="{FF2B5EF4-FFF2-40B4-BE49-F238E27FC236}">
                <a16:creationId xmlns:a16="http://schemas.microsoft.com/office/drawing/2014/main" id="{DCB41020-9738-944D-9C51-3E0633B378E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7" name="Rectangle 386" hidden="1">
            <a:extLst>
              <a:ext uri="{63B3BB69-23CF-44E3-9099-C40C66FF867C}">
                <a14:compatExt xmlns:a14="http://schemas.microsoft.com/office/drawing/2010/main" spid="_x0000_s1040"/>
              </a:ext>
              <a:ext uri="{FF2B5EF4-FFF2-40B4-BE49-F238E27FC236}">
                <a16:creationId xmlns:a16="http://schemas.microsoft.com/office/drawing/2014/main" id="{126DB714-3196-5348-9CA0-CD6D9FE6CAB4}"/>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8" name="Rectangle 387" hidden="1">
            <a:extLst>
              <a:ext uri="{63B3BB69-23CF-44E3-9099-C40C66FF867C}">
                <a14:compatExt xmlns:a14="http://schemas.microsoft.com/office/drawing/2010/main" spid="_x0000_s1040"/>
              </a:ext>
              <a:ext uri="{FF2B5EF4-FFF2-40B4-BE49-F238E27FC236}">
                <a16:creationId xmlns:a16="http://schemas.microsoft.com/office/drawing/2014/main" id="{79AAD3FA-E984-8B45-AD6B-D75FBBEBA8B2}"/>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89" name="Rectangle 388" hidden="1">
            <a:extLst>
              <a:ext uri="{63B3BB69-23CF-44E3-9099-C40C66FF867C}">
                <a14:compatExt xmlns:a14="http://schemas.microsoft.com/office/drawing/2010/main" spid="_x0000_s1049"/>
              </a:ext>
              <a:ext uri="{FF2B5EF4-FFF2-40B4-BE49-F238E27FC236}">
                <a16:creationId xmlns:a16="http://schemas.microsoft.com/office/drawing/2014/main" id="{4B5F1C0E-9A81-5649-AA9A-86F64BB7ECD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0" name="Rectangle 389" hidden="1">
            <a:extLst>
              <a:ext uri="{63B3BB69-23CF-44E3-9099-C40C66FF867C}">
                <a14:compatExt xmlns:a14="http://schemas.microsoft.com/office/drawing/2010/main" spid="_x0000_s1040"/>
              </a:ext>
              <a:ext uri="{FF2B5EF4-FFF2-40B4-BE49-F238E27FC236}">
                <a16:creationId xmlns:a16="http://schemas.microsoft.com/office/drawing/2014/main" id="{D8DE4D52-A17E-174C-A0F9-A0A483AAC38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1" name="Rectangle 390" hidden="1">
            <a:extLst>
              <a:ext uri="{63B3BB69-23CF-44E3-9099-C40C66FF867C}">
                <a14:compatExt xmlns:a14="http://schemas.microsoft.com/office/drawing/2010/main" spid="_x0000_s1040"/>
              </a:ext>
              <a:ext uri="{FF2B5EF4-FFF2-40B4-BE49-F238E27FC236}">
                <a16:creationId xmlns:a16="http://schemas.microsoft.com/office/drawing/2014/main" id="{436B4E3A-91B1-144B-8D34-2F65E932ACC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2" name="Rectangle 391" hidden="1">
            <a:extLst>
              <a:ext uri="{63B3BB69-23CF-44E3-9099-C40C66FF867C}">
                <a14:compatExt xmlns:a14="http://schemas.microsoft.com/office/drawing/2010/main" spid="_x0000_s1049"/>
              </a:ext>
              <a:ext uri="{FF2B5EF4-FFF2-40B4-BE49-F238E27FC236}">
                <a16:creationId xmlns:a16="http://schemas.microsoft.com/office/drawing/2014/main" id="{E16BFC2B-387D-534C-B97C-CBCCC9510A0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3" name="Rectangle 392" hidden="1">
            <a:extLst>
              <a:ext uri="{63B3BB69-23CF-44E3-9099-C40C66FF867C}">
                <a14:compatExt xmlns:a14="http://schemas.microsoft.com/office/drawing/2010/main" spid="_x0000_s1040"/>
              </a:ext>
              <a:ext uri="{FF2B5EF4-FFF2-40B4-BE49-F238E27FC236}">
                <a16:creationId xmlns:a16="http://schemas.microsoft.com/office/drawing/2014/main" id="{CC1DF180-A8D4-2F4B-AC52-2E3F10A687C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4" name="Rectangle 393" hidden="1">
            <a:extLst>
              <a:ext uri="{63B3BB69-23CF-44E3-9099-C40C66FF867C}">
                <a14:compatExt xmlns:a14="http://schemas.microsoft.com/office/drawing/2010/main" spid="_x0000_s1040"/>
              </a:ext>
              <a:ext uri="{FF2B5EF4-FFF2-40B4-BE49-F238E27FC236}">
                <a16:creationId xmlns:a16="http://schemas.microsoft.com/office/drawing/2014/main" id="{D9CFD905-6E1E-B447-8D74-4BB8A34E02B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5" name="Rectangle 394" hidden="1">
            <a:extLst>
              <a:ext uri="{63B3BB69-23CF-44E3-9099-C40C66FF867C}">
                <a14:compatExt xmlns:a14="http://schemas.microsoft.com/office/drawing/2010/main" spid="_x0000_s1049"/>
              </a:ext>
              <a:ext uri="{FF2B5EF4-FFF2-40B4-BE49-F238E27FC236}">
                <a16:creationId xmlns:a16="http://schemas.microsoft.com/office/drawing/2014/main" id="{05B38B80-8F71-2244-A759-13EC665A715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6" name="Rectangle 395" hidden="1">
            <a:extLst>
              <a:ext uri="{63B3BB69-23CF-44E3-9099-C40C66FF867C}">
                <a14:compatExt xmlns:a14="http://schemas.microsoft.com/office/drawing/2010/main" spid="_x0000_s1040"/>
              </a:ext>
              <a:ext uri="{FF2B5EF4-FFF2-40B4-BE49-F238E27FC236}">
                <a16:creationId xmlns:a16="http://schemas.microsoft.com/office/drawing/2014/main" id="{41F2875F-FC38-454F-A24C-BAD8BFEE61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7" name="Rectangle 396" hidden="1">
            <a:extLst>
              <a:ext uri="{63B3BB69-23CF-44E3-9099-C40C66FF867C}">
                <a14:compatExt xmlns:a14="http://schemas.microsoft.com/office/drawing/2010/main" spid="_x0000_s1040"/>
              </a:ext>
              <a:ext uri="{FF2B5EF4-FFF2-40B4-BE49-F238E27FC236}">
                <a16:creationId xmlns:a16="http://schemas.microsoft.com/office/drawing/2014/main" id="{FC6B24A4-783E-6C4D-A517-0D926783578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8" name="Rectangle 397" hidden="1">
            <a:extLst>
              <a:ext uri="{63B3BB69-23CF-44E3-9099-C40C66FF867C}">
                <a14:compatExt xmlns:a14="http://schemas.microsoft.com/office/drawing/2010/main" spid="_x0000_s1049"/>
              </a:ext>
              <a:ext uri="{FF2B5EF4-FFF2-40B4-BE49-F238E27FC236}">
                <a16:creationId xmlns:a16="http://schemas.microsoft.com/office/drawing/2014/main" id="{717F0FAE-70F6-494F-B399-12F88E728CF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399" name="Rectangle 398" hidden="1">
            <a:extLst>
              <a:ext uri="{63B3BB69-23CF-44E3-9099-C40C66FF867C}">
                <a14:compatExt xmlns:a14="http://schemas.microsoft.com/office/drawing/2010/main" spid="_x0000_s1040"/>
              </a:ext>
              <a:ext uri="{FF2B5EF4-FFF2-40B4-BE49-F238E27FC236}">
                <a16:creationId xmlns:a16="http://schemas.microsoft.com/office/drawing/2014/main" id="{19DC7D9E-66D8-E84F-BFBA-1E9FE281D26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0" name="Rectangle 399" hidden="1">
            <a:extLst>
              <a:ext uri="{63B3BB69-23CF-44E3-9099-C40C66FF867C}">
                <a14:compatExt xmlns:a14="http://schemas.microsoft.com/office/drawing/2010/main" spid="_x0000_s1040"/>
              </a:ext>
              <a:ext uri="{FF2B5EF4-FFF2-40B4-BE49-F238E27FC236}">
                <a16:creationId xmlns:a16="http://schemas.microsoft.com/office/drawing/2014/main" id="{74ED34ED-1370-3C47-9BB8-7162CE7E809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1" name="Rectangle 400" hidden="1">
            <a:extLst>
              <a:ext uri="{63B3BB69-23CF-44E3-9099-C40C66FF867C}">
                <a14:compatExt xmlns:a14="http://schemas.microsoft.com/office/drawing/2010/main" spid="_x0000_s1049"/>
              </a:ext>
              <a:ext uri="{FF2B5EF4-FFF2-40B4-BE49-F238E27FC236}">
                <a16:creationId xmlns:a16="http://schemas.microsoft.com/office/drawing/2014/main" id="{64A04709-730C-E043-BA91-9E77E1A727C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2" name="Rectangle 401" hidden="1">
            <a:extLst>
              <a:ext uri="{63B3BB69-23CF-44E3-9099-C40C66FF867C}">
                <a14:compatExt xmlns:a14="http://schemas.microsoft.com/office/drawing/2010/main" spid="_x0000_s1040"/>
              </a:ext>
              <a:ext uri="{FF2B5EF4-FFF2-40B4-BE49-F238E27FC236}">
                <a16:creationId xmlns:a16="http://schemas.microsoft.com/office/drawing/2014/main" id="{1E2AAF85-E7CE-8544-9175-ABDBFBF47B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3" name="Rectangle 402" hidden="1">
            <a:extLst>
              <a:ext uri="{63B3BB69-23CF-44E3-9099-C40C66FF867C}">
                <a14:compatExt xmlns:a14="http://schemas.microsoft.com/office/drawing/2010/main" spid="_x0000_s1040"/>
              </a:ext>
              <a:ext uri="{FF2B5EF4-FFF2-40B4-BE49-F238E27FC236}">
                <a16:creationId xmlns:a16="http://schemas.microsoft.com/office/drawing/2014/main" id="{BA10F661-F7AE-884A-91A2-5C3E6309000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4" name="Rectangle 403" hidden="1">
            <a:extLst>
              <a:ext uri="{63B3BB69-23CF-44E3-9099-C40C66FF867C}">
                <a14:compatExt xmlns:a14="http://schemas.microsoft.com/office/drawing/2010/main" spid="_x0000_s1049"/>
              </a:ext>
              <a:ext uri="{FF2B5EF4-FFF2-40B4-BE49-F238E27FC236}">
                <a16:creationId xmlns:a16="http://schemas.microsoft.com/office/drawing/2014/main" id="{CB572638-6E34-8F4C-BA25-50B30BFAB2E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5" name="Rectangle 404" hidden="1">
            <a:extLst>
              <a:ext uri="{63B3BB69-23CF-44E3-9099-C40C66FF867C}">
                <a14:compatExt xmlns:a14="http://schemas.microsoft.com/office/drawing/2010/main" spid="_x0000_s1040"/>
              </a:ext>
              <a:ext uri="{FF2B5EF4-FFF2-40B4-BE49-F238E27FC236}">
                <a16:creationId xmlns:a16="http://schemas.microsoft.com/office/drawing/2014/main" id="{B048C1B0-EC9D-9E44-8186-9B5505420AA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6" name="Rectangle 405" hidden="1">
            <a:extLst>
              <a:ext uri="{63B3BB69-23CF-44E3-9099-C40C66FF867C}">
                <a14:compatExt xmlns:a14="http://schemas.microsoft.com/office/drawing/2010/main" spid="_x0000_s1040"/>
              </a:ext>
              <a:ext uri="{FF2B5EF4-FFF2-40B4-BE49-F238E27FC236}">
                <a16:creationId xmlns:a16="http://schemas.microsoft.com/office/drawing/2014/main" id="{E906C54F-B287-A641-9449-7C43143B3CE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7" name="Rectangle 406" hidden="1">
            <a:extLst>
              <a:ext uri="{63B3BB69-23CF-44E3-9099-C40C66FF867C}">
                <a14:compatExt xmlns:a14="http://schemas.microsoft.com/office/drawing/2010/main" spid="_x0000_s1049"/>
              </a:ext>
              <a:ext uri="{FF2B5EF4-FFF2-40B4-BE49-F238E27FC236}">
                <a16:creationId xmlns:a16="http://schemas.microsoft.com/office/drawing/2014/main" id="{996A5C1B-3139-834D-8EB8-81606403A2E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8" name="Rectangle 407" hidden="1">
            <a:extLst>
              <a:ext uri="{63B3BB69-23CF-44E3-9099-C40C66FF867C}">
                <a14:compatExt xmlns:a14="http://schemas.microsoft.com/office/drawing/2010/main" spid="_x0000_s1040"/>
              </a:ext>
              <a:ext uri="{FF2B5EF4-FFF2-40B4-BE49-F238E27FC236}">
                <a16:creationId xmlns:a16="http://schemas.microsoft.com/office/drawing/2014/main" id="{335B4192-EE78-DC48-9B9D-60BBE3FABA1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09" name="Rectangle 408" hidden="1">
            <a:extLst>
              <a:ext uri="{63B3BB69-23CF-44E3-9099-C40C66FF867C}">
                <a14:compatExt xmlns:a14="http://schemas.microsoft.com/office/drawing/2010/main" spid="_x0000_s1040"/>
              </a:ext>
              <a:ext uri="{FF2B5EF4-FFF2-40B4-BE49-F238E27FC236}">
                <a16:creationId xmlns:a16="http://schemas.microsoft.com/office/drawing/2014/main" id="{EE2377F4-D2C6-9545-9668-F37CDAC1E00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0" name="Rectangle 409" hidden="1">
            <a:extLst>
              <a:ext uri="{63B3BB69-23CF-44E3-9099-C40C66FF867C}">
                <a14:compatExt xmlns:a14="http://schemas.microsoft.com/office/drawing/2010/main" spid="_x0000_s1049"/>
              </a:ext>
              <a:ext uri="{FF2B5EF4-FFF2-40B4-BE49-F238E27FC236}">
                <a16:creationId xmlns:a16="http://schemas.microsoft.com/office/drawing/2014/main" id="{8172B3FE-7B54-FB4C-B190-2BF3EB81675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1" name="Rectangle 410" hidden="1">
            <a:extLst>
              <a:ext uri="{63B3BB69-23CF-44E3-9099-C40C66FF867C}">
                <a14:compatExt xmlns:a14="http://schemas.microsoft.com/office/drawing/2010/main" spid="_x0000_s1040"/>
              </a:ext>
              <a:ext uri="{FF2B5EF4-FFF2-40B4-BE49-F238E27FC236}">
                <a16:creationId xmlns:a16="http://schemas.microsoft.com/office/drawing/2014/main" id="{9711DAE8-81D0-1348-8D4E-FE8B28D5EA61}"/>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2" name="Rectangle 411" hidden="1">
            <a:extLst>
              <a:ext uri="{63B3BB69-23CF-44E3-9099-C40C66FF867C}">
                <a14:compatExt xmlns:a14="http://schemas.microsoft.com/office/drawing/2010/main" spid="_x0000_s1040"/>
              </a:ext>
              <a:ext uri="{FF2B5EF4-FFF2-40B4-BE49-F238E27FC236}">
                <a16:creationId xmlns:a16="http://schemas.microsoft.com/office/drawing/2014/main" id="{35B5EE82-BFD1-F149-BD9F-4D1C3227F43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3" name="Rectangle 412" hidden="1">
            <a:extLst>
              <a:ext uri="{63B3BB69-23CF-44E3-9099-C40C66FF867C}">
                <a14:compatExt xmlns:a14="http://schemas.microsoft.com/office/drawing/2010/main" spid="_x0000_s1049"/>
              </a:ext>
              <a:ext uri="{FF2B5EF4-FFF2-40B4-BE49-F238E27FC236}">
                <a16:creationId xmlns:a16="http://schemas.microsoft.com/office/drawing/2014/main" id="{4AD2BD2A-2719-7745-BAC1-0A6D3A0CE545}"/>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4" name="Rectangle 413" hidden="1">
            <a:extLst>
              <a:ext uri="{63B3BB69-23CF-44E3-9099-C40C66FF867C}">
                <a14:compatExt xmlns:a14="http://schemas.microsoft.com/office/drawing/2010/main" spid="_x0000_s1040"/>
              </a:ext>
              <a:ext uri="{FF2B5EF4-FFF2-40B4-BE49-F238E27FC236}">
                <a16:creationId xmlns:a16="http://schemas.microsoft.com/office/drawing/2014/main" id="{0C329F3D-C7C9-494F-9B5B-F4778E8DB239}"/>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5" name="Rectangle 414" hidden="1">
            <a:extLst>
              <a:ext uri="{63B3BB69-23CF-44E3-9099-C40C66FF867C}">
                <a14:compatExt xmlns:a14="http://schemas.microsoft.com/office/drawing/2010/main" spid="_x0000_s1040"/>
              </a:ext>
              <a:ext uri="{FF2B5EF4-FFF2-40B4-BE49-F238E27FC236}">
                <a16:creationId xmlns:a16="http://schemas.microsoft.com/office/drawing/2014/main" id="{6385835A-F489-A547-BFD0-EEC6E6CAC42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6" name="Rectangle 415" hidden="1">
            <a:extLst>
              <a:ext uri="{63B3BB69-23CF-44E3-9099-C40C66FF867C}">
                <a14:compatExt xmlns:a14="http://schemas.microsoft.com/office/drawing/2010/main" spid="_x0000_s1049"/>
              </a:ext>
              <a:ext uri="{FF2B5EF4-FFF2-40B4-BE49-F238E27FC236}">
                <a16:creationId xmlns:a16="http://schemas.microsoft.com/office/drawing/2014/main" id="{1A822504-9D62-3347-80FB-48C9B774B98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7" name="Rectangle 416" hidden="1">
            <a:extLst>
              <a:ext uri="{63B3BB69-23CF-44E3-9099-C40C66FF867C}">
                <a14:compatExt xmlns:a14="http://schemas.microsoft.com/office/drawing/2010/main" spid="_x0000_s1040"/>
              </a:ext>
              <a:ext uri="{FF2B5EF4-FFF2-40B4-BE49-F238E27FC236}">
                <a16:creationId xmlns:a16="http://schemas.microsoft.com/office/drawing/2014/main" id="{F713E09A-1AE3-4D40-968D-D51BC062C7E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8" name="Rectangle 417" hidden="1">
            <a:extLst>
              <a:ext uri="{63B3BB69-23CF-44E3-9099-C40C66FF867C}">
                <a14:compatExt xmlns:a14="http://schemas.microsoft.com/office/drawing/2010/main" spid="_x0000_s1040"/>
              </a:ext>
              <a:ext uri="{FF2B5EF4-FFF2-40B4-BE49-F238E27FC236}">
                <a16:creationId xmlns:a16="http://schemas.microsoft.com/office/drawing/2014/main" id="{EA64D074-11C9-A041-B8C2-86FFDDAEE56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19" name="Rectangle 418" hidden="1">
            <a:extLst>
              <a:ext uri="{63B3BB69-23CF-44E3-9099-C40C66FF867C}">
                <a14:compatExt xmlns:a14="http://schemas.microsoft.com/office/drawing/2010/main" spid="_x0000_s1049"/>
              </a:ext>
              <a:ext uri="{FF2B5EF4-FFF2-40B4-BE49-F238E27FC236}">
                <a16:creationId xmlns:a16="http://schemas.microsoft.com/office/drawing/2014/main" id="{5556E630-2172-CC46-AAB0-6DD8CFBE98AE}"/>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0" name="Rectangle 419" hidden="1">
            <a:extLst>
              <a:ext uri="{63B3BB69-23CF-44E3-9099-C40C66FF867C}">
                <a14:compatExt xmlns:a14="http://schemas.microsoft.com/office/drawing/2010/main" spid="_x0000_s1040"/>
              </a:ext>
              <a:ext uri="{FF2B5EF4-FFF2-40B4-BE49-F238E27FC236}">
                <a16:creationId xmlns:a16="http://schemas.microsoft.com/office/drawing/2014/main" id="{61594108-27E8-9B45-8F33-74A82E8F6551}"/>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1" name="Rectangle 420" hidden="1">
            <a:extLst>
              <a:ext uri="{63B3BB69-23CF-44E3-9099-C40C66FF867C}">
                <a14:compatExt xmlns:a14="http://schemas.microsoft.com/office/drawing/2010/main" spid="_x0000_s1040"/>
              </a:ext>
              <a:ext uri="{FF2B5EF4-FFF2-40B4-BE49-F238E27FC236}">
                <a16:creationId xmlns:a16="http://schemas.microsoft.com/office/drawing/2014/main" id="{4C473CFD-BC31-F749-9A71-A435C1FBAE3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2" name="Rectangle 421" hidden="1">
            <a:extLst>
              <a:ext uri="{63B3BB69-23CF-44E3-9099-C40C66FF867C}">
                <a14:compatExt xmlns:a14="http://schemas.microsoft.com/office/drawing/2010/main" spid="_x0000_s1049"/>
              </a:ext>
              <a:ext uri="{FF2B5EF4-FFF2-40B4-BE49-F238E27FC236}">
                <a16:creationId xmlns:a16="http://schemas.microsoft.com/office/drawing/2014/main" id="{507A09F9-31E0-FF42-9999-5E1E8EC282C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3" name="Rectangle 422" hidden="1">
            <a:extLst>
              <a:ext uri="{63B3BB69-23CF-44E3-9099-C40C66FF867C}">
                <a14:compatExt xmlns:a14="http://schemas.microsoft.com/office/drawing/2010/main" spid="_x0000_s1040"/>
              </a:ext>
              <a:ext uri="{FF2B5EF4-FFF2-40B4-BE49-F238E27FC236}">
                <a16:creationId xmlns:a16="http://schemas.microsoft.com/office/drawing/2014/main" id="{E80276EB-9129-7B46-B1A7-505F9F6D2AB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4" name="Rectangle 423" hidden="1">
            <a:extLst>
              <a:ext uri="{63B3BB69-23CF-44E3-9099-C40C66FF867C}">
                <a14:compatExt xmlns:a14="http://schemas.microsoft.com/office/drawing/2010/main" spid="_x0000_s1040"/>
              </a:ext>
              <a:ext uri="{FF2B5EF4-FFF2-40B4-BE49-F238E27FC236}">
                <a16:creationId xmlns:a16="http://schemas.microsoft.com/office/drawing/2014/main" id="{04A598BF-BC8E-0549-95E3-83D023B11B6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5" name="Rectangle 424" hidden="1">
            <a:extLst>
              <a:ext uri="{63B3BB69-23CF-44E3-9099-C40C66FF867C}">
                <a14:compatExt xmlns:a14="http://schemas.microsoft.com/office/drawing/2010/main" spid="_x0000_s1049"/>
              </a:ext>
              <a:ext uri="{FF2B5EF4-FFF2-40B4-BE49-F238E27FC236}">
                <a16:creationId xmlns:a16="http://schemas.microsoft.com/office/drawing/2014/main" id="{DD0D5852-3601-AE46-B7C5-574ABD5453B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6" name="Rectangle 425" hidden="1">
            <a:extLst>
              <a:ext uri="{63B3BB69-23CF-44E3-9099-C40C66FF867C}">
                <a14:compatExt xmlns:a14="http://schemas.microsoft.com/office/drawing/2010/main" spid="_x0000_s1040"/>
              </a:ext>
              <a:ext uri="{FF2B5EF4-FFF2-40B4-BE49-F238E27FC236}">
                <a16:creationId xmlns:a16="http://schemas.microsoft.com/office/drawing/2014/main" id="{9568E529-6FB2-A44D-A0A1-3C52A3097AA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7" name="Rectangle 426" hidden="1">
            <a:extLst>
              <a:ext uri="{63B3BB69-23CF-44E3-9099-C40C66FF867C}">
                <a14:compatExt xmlns:a14="http://schemas.microsoft.com/office/drawing/2010/main" spid="_x0000_s1040"/>
              </a:ext>
              <a:ext uri="{FF2B5EF4-FFF2-40B4-BE49-F238E27FC236}">
                <a16:creationId xmlns:a16="http://schemas.microsoft.com/office/drawing/2014/main" id="{258201DF-A3A1-AE43-B0AA-1E1279BE2D9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8" name="Rectangle 427" hidden="1">
            <a:extLst>
              <a:ext uri="{63B3BB69-23CF-44E3-9099-C40C66FF867C}">
                <a14:compatExt xmlns:a14="http://schemas.microsoft.com/office/drawing/2010/main" spid="_x0000_s1049"/>
              </a:ext>
              <a:ext uri="{FF2B5EF4-FFF2-40B4-BE49-F238E27FC236}">
                <a16:creationId xmlns:a16="http://schemas.microsoft.com/office/drawing/2014/main" id="{06928D43-E62C-2B40-985A-655AFB6EA07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29" name="Rectangle 428" hidden="1">
            <a:extLst>
              <a:ext uri="{63B3BB69-23CF-44E3-9099-C40C66FF867C}">
                <a14:compatExt xmlns:a14="http://schemas.microsoft.com/office/drawing/2010/main" spid="_x0000_s1040"/>
              </a:ext>
              <a:ext uri="{FF2B5EF4-FFF2-40B4-BE49-F238E27FC236}">
                <a16:creationId xmlns:a16="http://schemas.microsoft.com/office/drawing/2014/main" id="{E7192249-8789-FD47-A595-BA7CC8E5DF5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0" name="Rectangle 429" hidden="1">
            <a:extLst>
              <a:ext uri="{63B3BB69-23CF-44E3-9099-C40C66FF867C}">
                <a14:compatExt xmlns:a14="http://schemas.microsoft.com/office/drawing/2010/main" spid="_x0000_s1040"/>
              </a:ext>
              <a:ext uri="{FF2B5EF4-FFF2-40B4-BE49-F238E27FC236}">
                <a16:creationId xmlns:a16="http://schemas.microsoft.com/office/drawing/2014/main" id="{636EB435-529C-EE45-92EB-7FC3F8F6407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1" name="Rectangle 430" hidden="1">
            <a:extLst>
              <a:ext uri="{63B3BB69-23CF-44E3-9099-C40C66FF867C}">
                <a14:compatExt xmlns:a14="http://schemas.microsoft.com/office/drawing/2010/main" spid="_x0000_s1049"/>
              </a:ext>
              <a:ext uri="{FF2B5EF4-FFF2-40B4-BE49-F238E27FC236}">
                <a16:creationId xmlns:a16="http://schemas.microsoft.com/office/drawing/2014/main" id="{B4A42640-9A5B-AF4D-BC86-3A7A3C7EDE3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2" name="Rectangle 431" hidden="1">
            <a:extLst>
              <a:ext uri="{63B3BB69-23CF-44E3-9099-C40C66FF867C}">
                <a14:compatExt xmlns:a14="http://schemas.microsoft.com/office/drawing/2010/main" spid="_x0000_s1040"/>
              </a:ext>
              <a:ext uri="{FF2B5EF4-FFF2-40B4-BE49-F238E27FC236}">
                <a16:creationId xmlns:a16="http://schemas.microsoft.com/office/drawing/2014/main" id="{F2826F0F-85A2-E44A-B19C-A3A8870A429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3" name="Rectangle 432" hidden="1">
            <a:extLst>
              <a:ext uri="{63B3BB69-23CF-44E3-9099-C40C66FF867C}">
                <a14:compatExt xmlns:a14="http://schemas.microsoft.com/office/drawing/2010/main" spid="_x0000_s1040"/>
              </a:ext>
              <a:ext uri="{FF2B5EF4-FFF2-40B4-BE49-F238E27FC236}">
                <a16:creationId xmlns:a16="http://schemas.microsoft.com/office/drawing/2014/main" id="{12E40CEB-C50A-F242-A3EC-1596FCD91E4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4" name="Rectangle 433" hidden="1">
            <a:extLst>
              <a:ext uri="{63B3BB69-23CF-44E3-9099-C40C66FF867C}">
                <a14:compatExt xmlns:a14="http://schemas.microsoft.com/office/drawing/2010/main" spid="_x0000_s1049"/>
              </a:ext>
              <a:ext uri="{FF2B5EF4-FFF2-40B4-BE49-F238E27FC236}">
                <a16:creationId xmlns:a16="http://schemas.microsoft.com/office/drawing/2014/main" id="{836A0D80-EBF3-7B41-8B3B-1E1D9DD72EC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5" name="Rectangle 434" hidden="1">
            <a:extLst>
              <a:ext uri="{63B3BB69-23CF-44E3-9099-C40C66FF867C}">
                <a14:compatExt xmlns:a14="http://schemas.microsoft.com/office/drawing/2010/main" spid="_x0000_s1040"/>
              </a:ext>
              <a:ext uri="{FF2B5EF4-FFF2-40B4-BE49-F238E27FC236}">
                <a16:creationId xmlns:a16="http://schemas.microsoft.com/office/drawing/2014/main" id="{3251E269-109A-7349-8417-CC79BEE02DD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6" name="Rectangle 435" hidden="1">
            <a:extLst>
              <a:ext uri="{63B3BB69-23CF-44E3-9099-C40C66FF867C}">
                <a14:compatExt xmlns:a14="http://schemas.microsoft.com/office/drawing/2010/main" spid="_x0000_s1040"/>
              </a:ext>
              <a:ext uri="{FF2B5EF4-FFF2-40B4-BE49-F238E27FC236}">
                <a16:creationId xmlns:a16="http://schemas.microsoft.com/office/drawing/2014/main" id="{6FD384CE-06EC-7441-96A9-44B9EB2F991C}"/>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7" name="Rectangle 436" hidden="1">
            <a:extLst>
              <a:ext uri="{63B3BB69-23CF-44E3-9099-C40C66FF867C}">
                <a14:compatExt xmlns:a14="http://schemas.microsoft.com/office/drawing/2010/main" spid="_x0000_s1049"/>
              </a:ext>
              <a:ext uri="{FF2B5EF4-FFF2-40B4-BE49-F238E27FC236}">
                <a16:creationId xmlns:a16="http://schemas.microsoft.com/office/drawing/2014/main" id="{BDF8D50E-CFF5-0147-9687-F63286EAFC4A}"/>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8" name="Rectangle 437" hidden="1">
            <a:extLst>
              <a:ext uri="{63B3BB69-23CF-44E3-9099-C40C66FF867C}">
                <a14:compatExt xmlns:a14="http://schemas.microsoft.com/office/drawing/2010/main" spid="_x0000_s1040"/>
              </a:ext>
              <a:ext uri="{FF2B5EF4-FFF2-40B4-BE49-F238E27FC236}">
                <a16:creationId xmlns:a16="http://schemas.microsoft.com/office/drawing/2014/main" id="{94AA77C7-919C-9041-820E-21DDC14BC420}"/>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39" name="Rectangle 438" hidden="1">
            <a:extLst>
              <a:ext uri="{63B3BB69-23CF-44E3-9099-C40C66FF867C}">
                <a14:compatExt xmlns:a14="http://schemas.microsoft.com/office/drawing/2010/main" spid="_x0000_s1040"/>
              </a:ext>
              <a:ext uri="{FF2B5EF4-FFF2-40B4-BE49-F238E27FC236}">
                <a16:creationId xmlns:a16="http://schemas.microsoft.com/office/drawing/2014/main" id="{020CD3E9-B6B5-7041-B00B-0D0602C8ED9F}"/>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0" name="Rectangle 439" hidden="1">
            <a:extLst>
              <a:ext uri="{63B3BB69-23CF-44E3-9099-C40C66FF867C}">
                <a14:compatExt xmlns:a14="http://schemas.microsoft.com/office/drawing/2010/main" spid="_x0000_s1049"/>
              </a:ext>
              <a:ext uri="{FF2B5EF4-FFF2-40B4-BE49-F238E27FC236}">
                <a16:creationId xmlns:a16="http://schemas.microsoft.com/office/drawing/2014/main" id="{22835127-77E4-BA4E-9F75-73FB8F18965C}"/>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1" name="Rectangle 440" hidden="1">
            <a:extLst>
              <a:ext uri="{63B3BB69-23CF-44E3-9099-C40C66FF867C}">
                <a14:compatExt xmlns:a14="http://schemas.microsoft.com/office/drawing/2010/main" spid="_x0000_s1040"/>
              </a:ext>
              <a:ext uri="{FF2B5EF4-FFF2-40B4-BE49-F238E27FC236}">
                <a16:creationId xmlns:a16="http://schemas.microsoft.com/office/drawing/2014/main" id="{F00101EF-1962-4B4F-9A24-C196ECEC6F6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2" name="Rectangle 441" hidden="1">
            <a:extLst>
              <a:ext uri="{63B3BB69-23CF-44E3-9099-C40C66FF867C}">
                <a14:compatExt xmlns:a14="http://schemas.microsoft.com/office/drawing/2010/main" spid="_x0000_s1040"/>
              </a:ext>
              <a:ext uri="{FF2B5EF4-FFF2-40B4-BE49-F238E27FC236}">
                <a16:creationId xmlns:a16="http://schemas.microsoft.com/office/drawing/2014/main" id="{07B75BE9-3B0B-454F-B98E-8618BEE5404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3" name="Rectangle 442" hidden="1">
            <a:extLst>
              <a:ext uri="{63B3BB69-23CF-44E3-9099-C40C66FF867C}">
                <a14:compatExt xmlns:a14="http://schemas.microsoft.com/office/drawing/2010/main" spid="_x0000_s1049"/>
              </a:ext>
              <a:ext uri="{FF2B5EF4-FFF2-40B4-BE49-F238E27FC236}">
                <a16:creationId xmlns:a16="http://schemas.microsoft.com/office/drawing/2014/main" id="{CBB2F6D3-0E09-5140-B296-CAD6E0BA7BB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4" name="Rectangle 443" hidden="1">
            <a:extLst>
              <a:ext uri="{63B3BB69-23CF-44E3-9099-C40C66FF867C}">
                <a14:compatExt xmlns:a14="http://schemas.microsoft.com/office/drawing/2010/main" spid="_x0000_s1040"/>
              </a:ext>
              <a:ext uri="{FF2B5EF4-FFF2-40B4-BE49-F238E27FC236}">
                <a16:creationId xmlns:a16="http://schemas.microsoft.com/office/drawing/2014/main" id="{5380CA97-5841-1044-A6C6-1F86F8D6226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5" name="Rectangle 444" hidden="1">
            <a:extLst>
              <a:ext uri="{63B3BB69-23CF-44E3-9099-C40C66FF867C}">
                <a14:compatExt xmlns:a14="http://schemas.microsoft.com/office/drawing/2010/main" spid="_x0000_s1040"/>
              </a:ext>
              <a:ext uri="{FF2B5EF4-FFF2-40B4-BE49-F238E27FC236}">
                <a16:creationId xmlns:a16="http://schemas.microsoft.com/office/drawing/2014/main" id="{12456C62-95CD-FE42-B038-6EAE5B3634F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6" name="Rectangle 445" hidden="1">
            <a:extLst>
              <a:ext uri="{63B3BB69-23CF-44E3-9099-C40C66FF867C}">
                <a14:compatExt xmlns:a14="http://schemas.microsoft.com/office/drawing/2010/main" spid="_x0000_s1049"/>
              </a:ext>
              <a:ext uri="{FF2B5EF4-FFF2-40B4-BE49-F238E27FC236}">
                <a16:creationId xmlns:a16="http://schemas.microsoft.com/office/drawing/2014/main" id="{99367800-29E2-DA43-9F68-1BACE097ED9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7" name="Rectangle 446" hidden="1">
            <a:extLst>
              <a:ext uri="{63B3BB69-23CF-44E3-9099-C40C66FF867C}">
                <a14:compatExt xmlns:a14="http://schemas.microsoft.com/office/drawing/2010/main" spid="_x0000_s1040"/>
              </a:ext>
              <a:ext uri="{FF2B5EF4-FFF2-40B4-BE49-F238E27FC236}">
                <a16:creationId xmlns:a16="http://schemas.microsoft.com/office/drawing/2014/main" id="{EFAEE64A-2D4F-1B4E-96CB-7C2BF5B2E5A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8" name="Rectangle 447" hidden="1">
            <a:extLst>
              <a:ext uri="{63B3BB69-23CF-44E3-9099-C40C66FF867C}">
                <a14:compatExt xmlns:a14="http://schemas.microsoft.com/office/drawing/2010/main" spid="_x0000_s1040"/>
              </a:ext>
              <a:ext uri="{FF2B5EF4-FFF2-40B4-BE49-F238E27FC236}">
                <a16:creationId xmlns:a16="http://schemas.microsoft.com/office/drawing/2014/main" id="{ACBB8ECA-48F8-5844-A3E5-9124E21482F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49" name="Rectangle 448" hidden="1">
            <a:extLst>
              <a:ext uri="{63B3BB69-23CF-44E3-9099-C40C66FF867C}">
                <a14:compatExt xmlns:a14="http://schemas.microsoft.com/office/drawing/2010/main" spid="_x0000_s1049"/>
              </a:ext>
              <a:ext uri="{FF2B5EF4-FFF2-40B4-BE49-F238E27FC236}">
                <a16:creationId xmlns:a16="http://schemas.microsoft.com/office/drawing/2014/main" id="{58356964-2458-FA45-84F2-80D97DD1FB4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0" name="Rectangle 449" hidden="1">
            <a:extLst>
              <a:ext uri="{63B3BB69-23CF-44E3-9099-C40C66FF867C}">
                <a14:compatExt xmlns:a14="http://schemas.microsoft.com/office/drawing/2010/main" spid="_x0000_s1040"/>
              </a:ext>
              <a:ext uri="{FF2B5EF4-FFF2-40B4-BE49-F238E27FC236}">
                <a16:creationId xmlns:a16="http://schemas.microsoft.com/office/drawing/2014/main" id="{7E0ACA71-C98D-2B49-889C-9A98E14B4E94}"/>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1" name="Rectangle 450" hidden="1">
            <a:extLst>
              <a:ext uri="{63B3BB69-23CF-44E3-9099-C40C66FF867C}">
                <a14:compatExt xmlns:a14="http://schemas.microsoft.com/office/drawing/2010/main" spid="_x0000_s1040"/>
              </a:ext>
              <a:ext uri="{FF2B5EF4-FFF2-40B4-BE49-F238E27FC236}">
                <a16:creationId xmlns:a16="http://schemas.microsoft.com/office/drawing/2014/main" id="{01D5F7BD-4906-B84A-9E1E-A974EC1AB65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2" name="Rectangle 451" hidden="1">
            <a:extLst>
              <a:ext uri="{63B3BB69-23CF-44E3-9099-C40C66FF867C}">
                <a14:compatExt xmlns:a14="http://schemas.microsoft.com/office/drawing/2010/main" spid="_x0000_s1049"/>
              </a:ext>
              <a:ext uri="{FF2B5EF4-FFF2-40B4-BE49-F238E27FC236}">
                <a16:creationId xmlns:a16="http://schemas.microsoft.com/office/drawing/2014/main" id="{4CC40624-62F3-A840-A8BF-F56C722C302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3" name="Rectangle 452" hidden="1">
            <a:extLst>
              <a:ext uri="{63B3BB69-23CF-44E3-9099-C40C66FF867C}">
                <a14:compatExt xmlns:a14="http://schemas.microsoft.com/office/drawing/2010/main" spid="_x0000_s1040"/>
              </a:ext>
              <a:ext uri="{FF2B5EF4-FFF2-40B4-BE49-F238E27FC236}">
                <a16:creationId xmlns:a16="http://schemas.microsoft.com/office/drawing/2014/main" id="{43CE4F23-4830-9B41-B1A1-A24730E085A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4" name="Rectangle 453" hidden="1">
            <a:extLst>
              <a:ext uri="{63B3BB69-23CF-44E3-9099-C40C66FF867C}">
                <a14:compatExt xmlns:a14="http://schemas.microsoft.com/office/drawing/2010/main" spid="_x0000_s1040"/>
              </a:ext>
              <a:ext uri="{FF2B5EF4-FFF2-40B4-BE49-F238E27FC236}">
                <a16:creationId xmlns:a16="http://schemas.microsoft.com/office/drawing/2014/main" id="{00B9925C-2AC2-CE44-B605-481DCB7CBBD9}"/>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5" name="Rectangle 454" hidden="1">
            <a:extLst>
              <a:ext uri="{63B3BB69-23CF-44E3-9099-C40C66FF867C}">
                <a14:compatExt xmlns:a14="http://schemas.microsoft.com/office/drawing/2010/main" spid="_x0000_s1049"/>
              </a:ext>
              <a:ext uri="{FF2B5EF4-FFF2-40B4-BE49-F238E27FC236}">
                <a16:creationId xmlns:a16="http://schemas.microsoft.com/office/drawing/2014/main" id="{C9F31400-DF39-AE44-811B-675E2E0C46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6" name="Rectangle 455" hidden="1">
            <a:extLst>
              <a:ext uri="{63B3BB69-23CF-44E3-9099-C40C66FF867C}">
                <a14:compatExt xmlns:a14="http://schemas.microsoft.com/office/drawing/2010/main" spid="_x0000_s1040"/>
              </a:ext>
              <a:ext uri="{FF2B5EF4-FFF2-40B4-BE49-F238E27FC236}">
                <a16:creationId xmlns:a16="http://schemas.microsoft.com/office/drawing/2014/main" id="{1B2578AC-A3FF-8B49-8BAB-E41A2BA8D6E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7" name="Rectangle 456" hidden="1">
            <a:extLst>
              <a:ext uri="{63B3BB69-23CF-44E3-9099-C40C66FF867C}">
                <a14:compatExt xmlns:a14="http://schemas.microsoft.com/office/drawing/2010/main" spid="_x0000_s1040"/>
              </a:ext>
              <a:ext uri="{FF2B5EF4-FFF2-40B4-BE49-F238E27FC236}">
                <a16:creationId xmlns:a16="http://schemas.microsoft.com/office/drawing/2014/main" id="{46403704-F346-0B4F-895D-10597D533C8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8" name="Rectangle 457" hidden="1">
            <a:extLst>
              <a:ext uri="{63B3BB69-23CF-44E3-9099-C40C66FF867C}">
                <a14:compatExt xmlns:a14="http://schemas.microsoft.com/office/drawing/2010/main" spid="_x0000_s1049"/>
              </a:ext>
              <a:ext uri="{FF2B5EF4-FFF2-40B4-BE49-F238E27FC236}">
                <a16:creationId xmlns:a16="http://schemas.microsoft.com/office/drawing/2014/main" id="{475D57E8-64C6-0E4D-B7AD-58CCB2493170}"/>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59" name="Rectangle 458" hidden="1">
            <a:extLst>
              <a:ext uri="{63B3BB69-23CF-44E3-9099-C40C66FF867C}">
                <a14:compatExt xmlns:a14="http://schemas.microsoft.com/office/drawing/2010/main" spid="_x0000_s1040"/>
              </a:ext>
              <a:ext uri="{FF2B5EF4-FFF2-40B4-BE49-F238E27FC236}">
                <a16:creationId xmlns:a16="http://schemas.microsoft.com/office/drawing/2014/main" id="{B171EFE9-83B3-C949-9F3C-30E0E6B5643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0" name="Rectangle 459" hidden="1">
            <a:extLst>
              <a:ext uri="{63B3BB69-23CF-44E3-9099-C40C66FF867C}">
                <a14:compatExt xmlns:a14="http://schemas.microsoft.com/office/drawing/2010/main" spid="_x0000_s1040"/>
              </a:ext>
              <a:ext uri="{FF2B5EF4-FFF2-40B4-BE49-F238E27FC236}">
                <a16:creationId xmlns:a16="http://schemas.microsoft.com/office/drawing/2014/main" id="{FC47770E-958D-E644-8E3F-AE6CCA4A24E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1" name="Rectangle 460" hidden="1">
            <a:extLst>
              <a:ext uri="{63B3BB69-23CF-44E3-9099-C40C66FF867C}">
                <a14:compatExt xmlns:a14="http://schemas.microsoft.com/office/drawing/2010/main" spid="_x0000_s1049"/>
              </a:ext>
              <a:ext uri="{FF2B5EF4-FFF2-40B4-BE49-F238E27FC236}">
                <a16:creationId xmlns:a16="http://schemas.microsoft.com/office/drawing/2014/main" id="{466D6E01-5884-3A43-BFE1-4B10728D139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2" name="Rectangle 461" hidden="1">
            <a:extLst>
              <a:ext uri="{63B3BB69-23CF-44E3-9099-C40C66FF867C}">
                <a14:compatExt xmlns:a14="http://schemas.microsoft.com/office/drawing/2010/main" spid="_x0000_s1040"/>
              </a:ext>
              <a:ext uri="{FF2B5EF4-FFF2-40B4-BE49-F238E27FC236}">
                <a16:creationId xmlns:a16="http://schemas.microsoft.com/office/drawing/2014/main" id="{5BDAAED7-536C-A345-BDAD-57100DA285A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3" name="Rectangle 462" hidden="1">
            <a:extLst>
              <a:ext uri="{63B3BB69-23CF-44E3-9099-C40C66FF867C}">
                <a14:compatExt xmlns:a14="http://schemas.microsoft.com/office/drawing/2010/main" spid="_x0000_s1040"/>
              </a:ext>
              <a:ext uri="{FF2B5EF4-FFF2-40B4-BE49-F238E27FC236}">
                <a16:creationId xmlns:a16="http://schemas.microsoft.com/office/drawing/2014/main" id="{E9477341-7387-534C-82AC-6F6D498778D7}"/>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4" name="Rectangle 463" hidden="1">
            <a:extLst>
              <a:ext uri="{63B3BB69-23CF-44E3-9099-C40C66FF867C}">
                <a14:compatExt xmlns:a14="http://schemas.microsoft.com/office/drawing/2010/main" spid="_x0000_s1049"/>
              </a:ext>
              <a:ext uri="{FF2B5EF4-FFF2-40B4-BE49-F238E27FC236}">
                <a16:creationId xmlns:a16="http://schemas.microsoft.com/office/drawing/2014/main" id="{A66C3663-06E8-B64B-BCCA-9759277CDE3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5" name="Rectangle 464" hidden="1">
            <a:extLst>
              <a:ext uri="{63B3BB69-23CF-44E3-9099-C40C66FF867C}">
                <a14:compatExt xmlns:a14="http://schemas.microsoft.com/office/drawing/2010/main" spid="_x0000_s1040"/>
              </a:ext>
              <a:ext uri="{FF2B5EF4-FFF2-40B4-BE49-F238E27FC236}">
                <a16:creationId xmlns:a16="http://schemas.microsoft.com/office/drawing/2014/main" id="{B4D824F1-5D83-BD49-81F5-59BC71A3059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6" name="Rectangle 465" hidden="1">
            <a:extLst>
              <a:ext uri="{63B3BB69-23CF-44E3-9099-C40C66FF867C}">
                <a14:compatExt xmlns:a14="http://schemas.microsoft.com/office/drawing/2010/main" spid="_x0000_s1040"/>
              </a:ext>
              <a:ext uri="{FF2B5EF4-FFF2-40B4-BE49-F238E27FC236}">
                <a16:creationId xmlns:a16="http://schemas.microsoft.com/office/drawing/2014/main" id="{4F3313E6-47A0-0E49-9BC9-94495B6DEE1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7" name="Rectangle 466" hidden="1">
            <a:extLst>
              <a:ext uri="{63B3BB69-23CF-44E3-9099-C40C66FF867C}">
                <a14:compatExt xmlns:a14="http://schemas.microsoft.com/office/drawing/2010/main" spid="_x0000_s1049"/>
              </a:ext>
              <a:ext uri="{FF2B5EF4-FFF2-40B4-BE49-F238E27FC236}">
                <a16:creationId xmlns:a16="http://schemas.microsoft.com/office/drawing/2014/main" id="{A35F3EE3-680F-374D-A40C-8F2F5FE8E8AF}"/>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8" name="Rectangle 467" hidden="1">
            <a:extLst>
              <a:ext uri="{63B3BB69-23CF-44E3-9099-C40C66FF867C}">
                <a14:compatExt xmlns:a14="http://schemas.microsoft.com/office/drawing/2010/main" spid="_x0000_s1040"/>
              </a:ext>
              <a:ext uri="{FF2B5EF4-FFF2-40B4-BE49-F238E27FC236}">
                <a16:creationId xmlns:a16="http://schemas.microsoft.com/office/drawing/2014/main" id="{727243A1-7EDE-684E-82D7-50E88174E05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69" name="Rectangle 468" hidden="1">
            <a:extLst>
              <a:ext uri="{63B3BB69-23CF-44E3-9099-C40C66FF867C}">
                <a14:compatExt xmlns:a14="http://schemas.microsoft.com/office/drawing/2010/main" spid="_x0000_s1040"/>
              </a:ext>
              <a:ext uri="{FF2B5EF4-FFF2-40B4-BE49-F238E27FC236}">
                <a16:creationId xmlns:a16="http://schemas.microsoft.com/office/drawing/2014/main" id="{E8718F2D-C4F0-AF4B-8567-3E1357DB0F8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0" name="Rectangle 469" hidden="1">
            <a:extLst>
              <a:ext uri="{63B3BB69-23CF-44E3-9099-C40C66FF867C}">
                <a14:compatExt xmlns:a14="http://schemas.microsoft.com/office/drawing/2010/main" spid="_x0000_s1049"/>
              </a:ext>
              <a:ext uri="{FF2B5EF4-FFF2-40B4-BE49-F238E27FC236}">
                <a16:creationId xmlns:a16="http://schemas.microsoft.com/office/drawing/2014/main" id="{D7599D3A-6BCA-0C40-B451-A5A79BA130CD}"/>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1" name="Rectangle 470" hidden="1">
            <a:extLst>
              <a:ext uri="{63B3BB69-23CF-44E3-9099-C40C66FF867C}">
                <a14:compatExt xmlns:a14="http://schemas.microsoft.com/office/drawing/2010/main" spid="_x0000_s1040"/>
              </a:ext>
              <a:ext uri="{FF2B5EF4-FFF2-40B4-BE49-F238E27FC236}">
                <a16:creationId xmlns:a16="http://schemas.microsoft.com/office/drawing/2014/main" id="{D791EF0B-A64A-9748-866D-EECD6F5AED68}"/>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2" name="Rectangle 471" hidden="1">
            <a:extLst>
              <a:ext uri="{63B3BB69-23CF-44E3-9099-C40C66FF867C}">
                <a14:compatExt xmlns:a14="http://schemas.microsoft.com/office/drawing/2010/main" spid="_x0000_s1040"/>
              </a:ext>
              <a:ext uri="{FF2B5EF4-FFF2-40B4-BE49-F238E27FC236}">
                <a16:creationId xmlns:a16="http://schemas.microsoft.com/office/drawing/2014/main" id="{FCACB0D4-421D-014F-9106-F72BE7BB5F3A}"/>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3" name="Rectangle 472" hidden="1">
            <a:extLst>
              <a:ext uri="{63B3BB69-23CF-44E3-9099-C40C66FF867C}">
                <a14:compatExt xmlns:a14="http://schemas.microsoft.com/office/drawing/2010/main" spid="_x0000_s1049"/>
              </a:ext>
              <a:ext uri="{FF2B5EF4-FFF2-40B4-BE49-F238E27FC236}">
                <a16:creationId xmlns:a16="http://schemas.microsoft.com/office/drawing/2014/main" id="{1E15CA98-B8A1-E44D-805F-52A18D6D29A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4" name="Rectangle 473" hidden="1">
            <a:extLst>
              <a:ext uri="{63B3BB69-23CF-44E3-9099-C40C66FF867C}">
                <a14:compatExt xmlns:a14="http://schemas.microsoft.com/office/drawing/2010/main" spid="_x0000_s1040"/>
              </a:ext>
              <a:ext uri="{FF2B5EF4-FFF2-40B4-BE49-F238E27FC236}">
                <a16:creationId xmlns:a16="http://schemas.microsoft.com/office/drawing/2014/main" id="{77116A92-84D2-AE4E-859A-56853CED76D5}"/>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5" name="Rectangle 474" hidden="1">
            <a:extLst>
              <a:ext uri="{63B3BB69-23CF-44E3-9099-C40C66FF867C}">
                <a14:compatExt xmlns:a14="http://schemas.microsoft.com/office/drawing/2010/main" spid="_x0000_s1040"/>
              </a:ext>
              <a:ext uri="{FF2B5EF4-FFF2-40B4-BE49-F238E27FC236}">
                <a16:creationId xmlns:a16="http://schemas.microsoft.com/office/drawing/2014/main" id="{FAC27172-4130-F449-8A5B-8651CC5811D6}"/>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6" name="Rectangle 475" hidden="1">
            <a:extLst>
              <a:ext uri="{63B3BB69-23CF-44E3-9099-C40C66FF867C}">
                <a14:compatExt xmlns:a14="http://schemas.microsoft.com/office/drawing/2010/main" spid="_x0000_s1049"/>
              </a:ext>
              <a:ext uri="{FF2B5EF4-FFF2-40B4-BE49-F238E27FC236}">
                <a16:creationId xmlns:a16="http://schemas.microsoft.com/office/drawing/2014/main" id="{2095DB06-7906-FE43-980A-5D463FD14BC6}"/>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7" name="Rectangle 476" hidden="1">
            <a:extLst>
              <a:ext uri="{63B3BB69-23CF-44E3-9099-C40C66FF867C}">
                <a14:compatExt xmlns:a14="http://schemas.microsoft.com/office/drawing/2010/main" spid="_x0000_s1040"/>
              </a:ext>
              <a:ext uri="{FF2B5EF4-FFF2-40B4-BE49-F238E27FC236}">
                <a16:creationId xmlns:a16="http://schemas.microsoft.com/office/drawing/2014/main" id="{01F4A4E2-5993-464E-B021-F3CECA81710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8" name="Rectangle 477" hidden="1">
            <a:extLst>
              <a:ext uri="{63B3BB69-23CF-44E3-9099-C40C66FF867C}">
                <a14:compatExt xmlns:a14="http://schemas.microsoft.com/office/drawing/2010/main" spid="_x0000_s1040"/>
              </a:ext>
              <a:ext uri="{FF2B5EF4-FFF2-40B4-BE49-F238E27FC236}">
                <a16:creationId xmlns:a16="http://schemas.microsoft.com/office/drawing/2014/main" id="{6929EED3-1367-DF4D-BC52-C784B225C87E}"/>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79" name="Rectangle 478" hidden="1">
            <a:extLst>
              <a:ext uri="{63B3BB69-23CF-44E3-9099-C40C66FF867C}">
                <a14:compatExt xmlns:a14="http://schemas.microsoft.com/office/drawing/2010/main" spid="_x0000_s1049"/>
              </a:ext>
              <a:ext uri="{FF2B5EF4-FFF2-40B4-BE49-F238E27FC236}">
                <a16:creationId xmlns:a16="http://schemas.microsoft.com/office/drawing/2014/main" id="{0BD58F16-02DB-CE49-81F7-B7B5F5E6F6F7}"/>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0" name="Rectangle 479" hidden="1">
            <a:extLst>
              <a:ext uri="{63B3BB69-23CF-44E3-9099-C40C66FF867C}">
                <a14:compatExt xmlns:a14="http://schemas.microsoft.com/office/drawing/2010/main" spid="_x0000_s1040"/>
              </a:ext>
              <a:ext uri="{FF2B5EF4-FFF2-40B4-BE49-F238E27FC236}">
                <a16:creationId xmlns:a16="http://schemas.microsoft.com/office/drawing/2014/main" id="{E71074F0-33A0-8144-90CE-361C86C39F7B}"/>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1" name="Rectangle 480" hidden="1">
            <a:extLst>
              <a:ext uri="{63B3BB69-23CF-44E3-9099-C40C66FF867C}">
                <a14:compatExt xmlns:a14="http://schemas.microsoft.com/office/drawing/2010/main" spid="_x0000_s1040"/>
              </a:ext>
              <a:ext uri="{FF2B5EF4-FFF2-40B4-BE49-F238E27FC236}">
                <a16:creationId xmlns:a16="http://schemas.microsoft.com/office/drawing/2014/main" id="{6DF7544B-DD00-FB44-84A3-AB46D6DC83C8}"/>
              </a:ext>
            </a:extLst>
          </p:cNvPr>
          <p:cNvSpPr/>
          <p:nvPr/>
        </p:nvSpPr>
        <p:spPr>
          <a:xfrm>
            <a:off x="7981950" y="-5180013"/>
            <a:ext cx="1003300" cy="20193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2" name="Rectangle 481" hidden="1">
            <a:extLst>
              <a:ext uri="{63B3BB69-23CF-44E3-9099-C40C66FF867C}">
                <a14:compatExt xmlns:a14="http://schemas.microsoft.com/office/drawing/2010/main" spid="_x0000_s1049"/>
              </a:ext>
              <a:ext uri="{FF2B5EF4-FFF2-40B4-BE49-F238E27FC236}">
                <a16:creationId xmlns:a16="http://schemas.microsoft.com/office/drawing/2014/main" id="{AB3AEBDE-DF91-6B4F-AF47-05D6C9C11EC2}"/>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3" name="Rectangle 482" hidden="1">
            <a:extLst>
              <a:ext uri="{63B3BB69-23CF-44E3-9099-C40C66FF867C}">
                <a14:compatExt xmlns:a14="http://schemas.microsoft.com/office/drawing/2010/main" spid="_x0000_s1040"/>
              </a:ext>
              <a:ext uri="{FF2B5EF4-FFF2-40B4-BE49-F238E27FC236}">
                <a16:creationId xmlns:a16="http://schemas.microsoft.com/office/drawing/2014/main" id="{DBF0B7FD-AC39-1C40-A850-03E3A3CA8C33}"/>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4" name="Rectangle 483" hidden="1">
            <a:extLst>
              <a:ext uri="{63B3BB69-23CF-44E3-9099-C40C66FF867C}">
                <a14:compatExt xmlns:a14="http://schemas.microsoft.com/office/drawing/2010/main" spid="_x0000_s1040"/>
              </a:ext>
              <a:ext uri="{FF2B5EF4-FFF2-40B4-BE49-F238E27FC236}">
                <a16:creationId xmlns:a16="http://schemas.microsoft.com/office/drawing/2014/main" id="{BBF21676-6F47-FE47-870E-2B7114761E6B}"/>
              </a:ext>
            </a:extLst>
          </p:cNvPr>
          <p:cNvSpPr/>
          <p:nvPr/>
        </p:nvSpPr>
        <p:spPr>
          <a:xfrm>
            <a:off x="7981950" y="-5180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5" name="Rectangle 484" hidden="1">
            <a:extLst>
              <a:ext uri="{63B3BB69-23CF-44E3-9099-C40C66FF867C}">
                <a14:compatExt xmlns:a14="http://schemas.microsoft.com/office/drawing/2010/main" spid="_x0000_s1049"/>
              </a:ext>
              <a:ext uri="{FF2B5EF4-FFF2-40B4-BE49-F238E27FC236}">
                <a16:creationId xmlns:a16="http://schemas.microsoft.com/office/drawing/2014/main" id="{FF05DAB7-31BD-CA44-B253-9B2FA76C5DA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6" name="Rectangle 485" hidden="1">
            <a:extLst>
              <a:ext uri="{63B3BB69-23CF-44E3-9099-C40C66FF867C}">
                <a14:compatExt xmlns:a14="http://schemas.microsoft.com/office/drawing/2010/main" spid="_x0000_s1040"/>
              </a:ext>
              <a:ext uri="{FF2B5EF4-FFF2-40B4-BE49-F238E27FC236}">
                <a16:creationId xmlns:a16="http://schemas.microsoft.com/office/drawing/2014/main" id="{9CF4E846-FD74-E548-94E4-DFCC8B678E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7" name="Rectangle 486" hidden="1">
            <a:extLst>
              <a:ext uri="{63B3BB69-23CF-44E3-9099-C40C66FF867C}">
                <a14:compatExt xmlns:a14="http://schemas.microsoft.com/office/drawing/2010/main" spid="_x0000_s1040"/>
              </a:ext>
              <a:ext uri="{FF2B5EF4-FFF2-40B4-BE49-F238E27FC236}">
                <a16:creationId xmlns:a16="http://schemas.microsoft.com/office/drawing/2014/main" id="{FB3C5749-EDA7-8D42-94B8-4D913C6B93F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8" name="Rectangle 487" hidden="1">
            <a:extLst>
              <a:ext uri="{63B3BB69-23CF-44E3-9099-C40C66FF867C}">
                <a14:compatExt xmlns:a14="http://schemas.microsoft.com/office/drawing/2010/main" spid="_x0000_s1049"/>
              </a:ext>
              <a:ext uri="{FF2B5EF4-FFF2-40B4-BE49-F238E27FC236}">
                <a16:creationId xmlns:a16="http://schemas.microsoft.com/office/drawing/2014/main" id="{2BF613A9-537C-E644-A95C-E96C7B961D2B}"/>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89" name="Rectangle 488" hidden="1">
            <a:extLst>
              <a:ext uri="{63B3BB69-23CF-44E3-9099-C40C66FF867C}">
                <a14:compatExt xmlns:a14="http://schemas.microsoft.com/office/drawing/2010/main" spid="_x0000_s1040"/>
              </a:ext>
              <a:ext uri="{FF2B5EF4-FFF2-40B4-BE49-F238E27FC236}">
                <a16:creationId xmlns:a16="http://schemas.microsoft.com/office/drawing/2014/main" id="{1AFAD63D-F426-684E-81A5-760F827A9B7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0" name="Rectangle 489" hidden="1">
            <a:extLst>
              <a:ext uri="{63B3BB69-23CF-44E3-9099-C40C66FF867C}">
                <a14:compatExt xmlns:a14="http://schemas.microsoft.com/office/drawing/2010/main" spid="_x0000_s1040"/>
              </a:ext>
              <a:ext uri="{FF2B5EF4-FFF2-40B4-BE49-F238E27FC236}">
                <a16:creationId xmlns:a16="http://schemas.microsoft.com/office/drawing/2014/main" id="{B50DF8AA-93DC-1643-9363-432DB1CBED1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1" name="Rectangle 490" hidden="1">
            <a:extLst>
              <a:ext uri="{63B3BB69-23CF-44E3-9099-C40C66FF867C}">
                <a14:compatExt xmlns:a14="http://schemas.microsoft.com/office/drawing/2010/main" spid="_x0000_s1049"/>
              </a:ext>
              <a:ext uri="{FF2B5EF4-FFF2-40B4-BE49-F238E27FC236}">
                <a16:creationId xmlns:a16="http://schemas.microsoft.com/office/drawing/2014/main" id="{9C15DEF3-1816-7A49-9EC2-B4948AEEE6DC}"/>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2" name="Rectangle 491" hidden="1">
            <a:extLst>
              <a:ext uri="{63B3BB69-23CF-44E3-9099-C40C66FF867C}">
                <a14:compatExt xmlns:a14="http://schemas.microsoft.com/office/drawing/2010/main" spid="_x0000_s1040"/>
              </a:ext>
              <a:ext uri="{FF2B5EF4-FFF2-40B4-BE49-F238E27FC236}">
                <a16:creationId xmlns:a16="http://schemas.microsoft.com/office/drawing/2014/main" id="{24E725CE-2BC3-314D-A1F6-E9245EF29023}"/>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3" name="Rectangle 492" hidden="1">
            <a:extLst>
              <a:ext uri="{63B3BB69-23CF-44E3-9099-C40C66FF867C}">
                <a14:compatExt xmlns:a14="http://schemas.microsoft.com/office/drawing/2010/main" spid="_x0000_s1040"/>
              </a:ext>
              <a:ext uri="{FF2B5EF4-FFF2-40B4-BE49-F238E27FC236}">
                <a16:creationId xmlns:a16="http://schemas.microsoft.com/office/drawing/2014/main" id="{80F91F19-9B40-394D-827F-83C968DDF47F}"/>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4" name="Rectangle 493" hidden="1">
            <a:extLst>
              <a:ext uri="{63B3BB69-23CF-44E3-9099-C40C66FF867C}">
                <a14:compatExt xmlns:a14="http://schemas.microsoft.com/office/drawing/2010/main" spid="_x0000_s1049"/>
              </a:ext>
              <a:ext uri="{FF2B5EF4-FFF2-40B4-BE49-F238E27FC236}">
                <a16:creationId xmlns:a16="http://schemas.microsoft.com/office/drawing/2014/main" id="{9AB2F50E-6B18-9940-B88B-3DA2AC878969}"/>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5" name="Rectangle 494" hidden="1">
            <a:extLst>
              <a:ext uri="{63B3BB69-23CF-44E3-9099-C40C66FF867C}">
                <a14:compatExt xmlns:a14="http://schemas.microsoft.com/office/drawing/2010/main" spid="_x0000_s1040"/>
              </a:ext>
              <a:ext uri="{FF2B5EF4-FFF2-40B4-BE49-F238E27FC236}">
                <a16:creationId xmlns:a16="http://schemas.microsoft.com/office/drawing/2014/main" id="{C952EAA8-0055-CD43-96B1-795ED158DB3E}"/>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6" name="Rectangle 495" hidden="1">
            <a:extLst>
              <a:ext uri="{63B3BB69-23CF-44E3-9099-C40C66FF867C}">
                <a14:compatExt xmlns:a14="http://schemas.microsoft.com/office/drawing/2010/main" spid="_x0000_s1040"/>
              </a:ext>
              <a:ext uri="{FF2B5EF4-FFF2-40B4-BE49-F238E27FC236}">
                <a16:creationId xmlns:a16="http://schemas.microsoft.com/office/drawing/2014/main" id="{FD229C09-8455-D842-822E-45983E78C4C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7" name="Rectangle 496" hidden="1">
            <a:extLst>
              <a:ext uri="{63B3BB69-23CF-44E3-9099-C40C66FF867C}">
                <a14:compatExt xmlns:a14="http://schemas.microsoft.com/office/drawing/2010/main" spid="_x0000_s1049"/>
              </a:ext>
              <a:ext uri="{FF2B5EF4-FFF2-40B4-BE49-F238E27FC236}">
                <a16:creationId xmlns:a16="http://schemas.microsoft.com/office/drawing/2014/main" id="{67354DE8-D850-3746-B86D-42D31DB4A941}"/>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8" name="Rectangle 497" hidden="1">
            <a:extLst>
              <a:ext uri="{63B3BB69-23CF-44E3-9099-C40C66FF867C}">
                <a14:compatExt xmlns:a14="http://schemas.microsoft.com/office/drawing/2010/main" spid="_x0000_s1040"/>
              </a:ext>
              <a:ext uri="{FF2B5EF4-FFF2-40B4-BE49-F238E27FC236}">
                <a16:creationId xmlns:a16="http://schemas.microsoft.com/office/drawing/2014/main" id="{708AFFE0-7D4D-DA4F-94EA-1CBE8363956D}"/>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499" name="Rectangle 498" hidden="1">
            <a:extLst>
              <a:ext uri="{63B3BB69-23CF-44E3-9099-C40C66FF867C}">
                <a14:compatExt xmlns:a14="http://schemas.microsoft.com/office/drawing/2010/main" spid="_x0000_s1040"/>
              </a:ext>
              <a:ext uri="{FF2B5EF4-FFF2-40B4-BE49-F238E27FC236}">
                <a16:creationId xmlns:a16="http://schemas.microsoft.com/office/drawing/2014/main" id="{F71677E3-CBBC-AF44-961A-0CE9655AD518}"/>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0" name="Rectangle 499" hidden="1">
            <a:extLst>
              <a:ext uri="{63B3BB69-23CF-44E3-9099-C40C66FF867C}">
                <a14:compatExt xmlns:a14="http://schemas.microsoft.com/office/drawing/2010/main" spid="_x0000_s1049"/>
              </a:ext>
              <a:ext uri="{FF2B5EF4-FFF2-40B4-BE49-F238E27FC236}">
                <a16:creationId xmlns:a16="http://schemas.microsoft.com/office/drawing/2014/main" id="{9C0A5B07-51B7-354E-AB98-DE54A3C6E71A}"/>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1" name="Rectangle 500" hidden="1">
            <a:extLst>
              <a:ext uri="{63B3BB69-23CF-44E3-9099-C40C66FF867C}">
                <a14:compatExt xmlns:a14="http://schemas.microsoft.com/office/drawing/2010/main" spid="_x0000_s1040"/>
              </a:ext>
              <a:ext uri="{FF2B5EF4-FFF2-40B4-BE49-F238E27FC236}">
                <a16:creationId xmlns:a16="http://schemas.microsoft.com/office/drawing/2014/main" id="{7F25CAC6-8104-E44E-9A4F-90B171C52FD5}"/>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2" name="Rectangle 501" hidden="1">
            <a:extLst>
              <a:ext uri="{63B3BB69-23CF-44E3-9099-C40C66FF867C}">
                <a14:compatExt xmlns:a14="http://schemas.microsoft.com/office/drawing/2010/main" spid="_x0000_s1040"/>
              </a:ext>
              <a:ext uri="{FF2B5EF4-FFF2-40B4-BE49-F238E27FC236}">
                <a16:creationId xmlns:a16="http://schemas.microsoft.com/office/drawing/2014/main" id="{7EF2EB04-A9AE-3543-8A76-39A87D62B326}"/>
              </a:ext>
            </a:extLst>
          </p:cNvPr>
          <p:cNvSpPr/>
          <p:nvPr/>
        </p:nvSpPr>
        <p:spPr>
          <a:xfrm>
            <a:off x="7981950" y="-73263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3" name="Rectangle 502" hidden="1">
            <a:extLst>
              <a:ext uri="{63B3BB69-23CF-44E3-9099-C40C66FF867C}">
                <a14:compatExt xmlns:a14="http://schemas.microsoft.com/office/drawing/2010/main" spid="_x0000_s1049"/>
              </a:ext>
              <a:ext uri="{FF2B5EF4-FFF2-40B4-BE49-F238E27FC236}">
                <a16:creationId xmlns:a16="http://schemas.microsoft.com/office/drawing/2014/main" id="{60C6BDA2-489D-9D4D-9AE5-4EEFD9C53057}"/>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4" name="Rectangle 503" hidden="1">
            <a:extLst>
              <a:ext uri="{63B3BB69-23CF-44E3-9099-C40C66FF867C}">
                <a14:compatExt xmlns:a14="http://schemas.microsoft.com/office/drawing/2010/main" spid="_x0000_s1040"/>
              </a:ext>
              <a:ext uri="{FF2B5EF4-FFF2-40B4-BE49-F238E27FC236}">
                <a16:creationId xmlns:a16="http://schemas.microsoft.com/office/drawing/2014/main" id="{810687B4-0EA9-954A-9ABF-BB40CF23B95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5" name="Rectangle 504" hidden="1">
            <a:extLst>
              <a:ext uri="{63B3BB69-23CF-44E3-9099-C40C66FF867C}">
                <a14:compatExt xmlns:a14="http://schemas.microsoft.com/office/drawing/2010/main" spid="_x0000_s1040"/>
              </a:ext>
              <a:ext uri="{FF2B5EF4-FFF2-40B4-BE49-F238E27FC236}">
                <a16:creationId xmlns:a16="http://schemas.microsoft.com/office/drawing/2014/main" id="{D0DAB59C-F03D-EC4B-A7C3-17134DEE47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6" name="Rectangle 505" hidden="1">
            <a:extLst>
              <a:ext uri="{63B3BB69-23CF-44E3-9099-C40C66FF867C}">
                <a14:compatExt xmlns:a14="http://schemas.microsoft.com/office/drawing/2010/main" spid="_x0000_s1049"/>
              </a:ext>
              <a:ext uri="{FF2B5EF4-FFF2-40B4-BE49-F238E27FC236}">
                <a16:creationId xmlns:a16="http://schemas.microsoft.com/office/drawing/2014/main" id="{16C04471-0D72-2A4B-BBC8-60A33E278C1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7" name="Rectangle 506" hidden="1">
            <a:extLst>
              <a:ext uri="{63B3BB69-23CF-44E3-9099-C40C66FF867C}">
                <a14:compatExt xmlns:a14="http://schemas.microsoft.com/office/drawing/2010/main" spid="_x0000_s1040"/>
              </a:ext>
              <a:ext uri="{FF2B5EF4-FFF2-40B4-BE49-F238E27FC236}">
                <a16:creationId xmlns:a16="http://schemas.microsoft.com/office/drawing/2014/main" id="{F4FE1C23-D940-0442-A502-A796F2490BA9}"/>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8" name="Rectangle 507" hidden="1">
            <a:extLst>
              <a:ext uri="{63B3BB69-23CF-44E3-9099-C40C66FF867C}">
                <a14:compatExt xmlns:a14="http://schemas.microsoft.com/office/drawing/2010/main" spid="_x0000_s1040"/>
              </a:ext>
              <a:ext uri="{FF2B5EF4-FFF2-40B4-BE49-F238E27FC236}">
                <a16:creationId xmlns:a16="http://schemas.microsoft.com/office/drawing/2014/main" id="{E1DE4A29-113F-F84B-80CC-D43D27FDEA9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09" name="Rectangle 508" hidden="1">
            <a:extLst>
              <a:ext uri="{63B3BB69-23CF-44E3-9099-C40C66FF867C}">
                <a14:compatExt xmlns:a14="http://schemas.microsoft.com/office/drawing/2010/main" spid="_x0000_s1049"/>
              </a:ext>
              <a:ext uri="{FF2B5EF4-FFF2-40B4-BE49-F238E27FC236}">
                <a16:creationId xmlns:a16="http://schemas.microsoft.com/office/drawing/2014/main" id="{248D7650-B66C-2C4D-91B7-B56F68A4F0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0" name="Rectangle 509" hidden="1">
            <a:extLst>
              <a:ext uri="{63B3BB69-23CF-44E3-9099-C40C66FF867C}">
                <a14:compatExt xmlns:a14="http://schemas.microsoft.com/office/drawing/2010/main" spid="_x0000_s1040"/>
              </a:ext>
              <a:ext uri="{FF2B5EF4-FFF2-40B4-BE49-F238E27FC236}">
                <a16:creationId xmlns:a16="http://schemas.microsoft.com/office/drawing/2014/main" id="{833E3163-D2A9-4949-BD84-F5974D9F7103}"/>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1" name="Rectangle 510" hidden="1">
            <a:extLst>
              <a:ext uri="{63B3BB69-23CF-44E3-9099-C40C66FF867C}">
                <a14:compatExt xmlns:a14="http://schemas.microsoft.com/office/drawing/2010/main" spid="_x0000_s1040"/>
              </a:ext>
              <a:ext uri="{FF2B5EF4-FFF2-40B4-BE49-F238E27FC236}">
                <a16:creationId xmlns:a16="http://schemas.microsoft.com/office/drawing/2014/main" id="{FB288431-0CEE-C14F-9D6D-38C339E52360}"/>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2" name="Rectangle 511" hidden="1">
            <a:extLst>
              <a:ext uri="{63B3BB69-23CF-44E3-9099-C40C66FF867C}">
                <a14:compatExt xmlns:a14="http://schemas.microsoft.com/office/drawing/2010/main" spid="_x0000_s1049"/>
              </a:ext>
              <a:ext uri="{FF2B5EF4-FFF2-40B4-BE49-F238E27FC236}">
                <a16:creationId xmlns:a16="http://schemas.microsoft.com/office/drawing/2014/main" id="{0414F51A-4594-F941-A3D4-EE5E4F0D7936}"/>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3" name="Rectangle 512" hidden="1">
            <a:extLst>
              <a:ext uri="{63B3BB69-23CF-44E3-9099-C40C66FF867C}">
                <a14:compatExt xmlns:a14="http://schemas.microsoft.com/office/drawing/2010/main" spid="_x0000_s1040"/>
              </a:ext>
              <a:ext uri="{FF2B5EF4-FFF2-40B4-BE49-F238E27FC236}">
                <a16:creationId xmlns:a16="http://schemas.microsoft.com/office/drawing/2014/main" id="{C8016716-7E5F-0348-A1CD-6372B38BF751}"/>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4" name="Rectangle 513" hidden="1">
            <a:extLst>
              <a:ext uri="{63B3BB69-23CF-44E3-9099-C40C66FF867C}">
                <a14:compatExt xmlns:a14="http://schemas.microsoft.com/office/drawing/2010/main" spid="_x0000_s1040"/>
              </a:ext>
              <a:ext uri="{FF2B5EF4-FFF2-40B4-BE49-F238E27FC236}">
                <a16:creationId xmlns:a16="http://schemas.microsoft.com/office/drawing/2014/main" id="{6A704383-8D53-8148-9D6E-8B70E38340E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5" name="Rectangle 514" hidden="1">
            <a:extLst>
              <a:ext uri="{63B3BB69-23CF-44E3-9099-C40C66FF867C}">
                <a14:compatExt xmlns:a14="http://schemas.microsoft.com/office/drawing/2010/main" spid="_x0000_s1049"/>
              </a:ext>
              <a:ext uri="{FF2B5EF4-FFF2-40B4-BE49-F238E27FC236}">
                <a16:creationId xmlns:a16="http://schemas.microsoft.com/office/drawing/2014/main" id="{19EEA3FD-EAD7-0A4D-8FAB-978BB1AE664C}"/>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6" name="Rectangle 515" hidden="1">
            <a:extLst>
              <a:ext uri="{63B3BB69-23CF-44E3-9099-C40C66FF867C}">
                <a14:compatExt xmlns:a14="http://schemas.microsoft.com/office/drawing/2010/main" spid="_x0000_s1040"/>
              </a:ext>
              <a:ext uri="{FF2B5EF4-FFF2-40B4-BE49-F238E27FC236}">
                <a16:creationId xmlns:a16="http://schemas.microsoft.com/office/drawing/2014/main" id="{BAE837EC-5481-F842-ABD5-C01AA8765694}"/>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7" name="Rectangle 516" hidden="1">
            <a:extLst>
              <a:ext uri="{63B3BB69-23CF-44E3-9099-C40C66FF867C}">
                <a14:compatExt xmlns:a14="http://schemas.microsoft.com/office/drawing/2010/main" spid="_x0000_s1040"/>
              </a:ext>
              <a:ext uri="{FF2B5EF4-FFF2-40B4-BE49-F238E27FC236}">
                <a16:creationId xmlns:a16="http://schemas.microsoft.com/office/drawing/2014/main" id="{7CF89045-4152-D342-AC50-7E03EB0939DE}"/>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8" name="Rectangle 517" hidden="1">
            <a:extLst>
              <a:ext uri="{63B3BB69-23CF-44E3-9099-C40C66FF867C}">
                <a14:compatExt xmlns:a14="http://schemas.microsoft.com/office/drawing/2010/main" spid="_x0000_s1049"/>
              </a:ext>
              <a:ext uri="{FF2B5EF4-FFF2-40B4-BE49-F238E27FC236}">
                <a16:creationId xmlns:a16="http://schemas.microsoft.com/office/drawing/2014/main" id="{D2110506-E47E-3E4D-9862-65121DBDA0F2}"/>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19" name="Rectangle 518" hidden="1">
            <a:extLst>
              <a:ext uri="{63B3BB69-23CF-44E3-9099-C40C66FF867C}">
                <a14:compatExt xmlns:a14="http://schemas.microsoft.com/office/drawing/2010/main" spid="_x0000_s1040"/>
              </a:ext>
              <a:ext uri="{FF2B5EF4-FFF2-40B4-BE49-F238E27FC236}">
                <a16:creationId xmlns:a16="http://schemas.microsoft.com/office/drawing/2014/main" id="{938A4E26-3367-374F-83AD-A078DFCD93D5}"/>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0" name="Rectangle 519" hidden="1">
            <a:extLst>
              <a:ext uri="{63B3BB69-23CF-44E3-9099-C40C66FF867C}">
                <a14:compatExt xmlns:a14="http://schemas.microsoft.com/office/drawing/2010/main" spid="_x0000_s1040"/>
              </a:ext>
              <a:ext uri="{FF2B5EF4-FFF2-40B4-BE49-F238E27FC236}">
                <a16:creationId xmlns:a16="http://schemas.microsoft.com/office/drawing/2014/main" id="{B50DC147-D38D-2B4B-A4E6-BC67BD7B4268}"/>
              </a:ext>
            </a:extLst>
          </p:cNvPr>
          <p:cNvSpPr/>
          <p:nvPr/>
        </p:nvSpPr>
        <p:spPr>
          <a:xfrm>
            <a:off x="7981950" y="-66532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1" name="Rectangle 520" hidden="1">
            <a:extLst>
              <a:ext uri="{63B3BB69-23CF-44E3-9099-C40C66FF867C}">
                <a14:compatExt xmlns:a14="http://schemas.microsoft.com/office/drawing/2010/main" spid="_x0000_s1039"/>
              </a:ext>
              <a:ext uri="{FF2B5EF4-FFF2-40B4-BE49-F238E27FC236}">
                <a16:creationId xmlns:a16="http://schemas.microsoft.com/office/drawing/2014/main" id="{6D289D68-078B-FE4A-AD93-58045C2296F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2" name="Rectangle 521" hidden="1">
            <a:extLst>
              <a:ext uri="{63B3BB69-23CF-44E3-9099-C40C66FF867C}">
                <a14:compatExt xmlns:a14="http://schemas.microsoft.com/office/drawing/2010/main" spid="_x0000_s1040"/>
              </a:ext>
              <a:ext uri="{FF2B5EF4-FFF2-40B4-BE49-F238E27FC236}">
                <a16:creationId xmlns:a16="http://schemas.microsoft.com/office/drawing/2014/main" id="{EC9EBC9B-3902-1645-A9DB-E3124C503C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3" name="Rectangle 522" hidden="1">
            <a:extLst>
              <a:ext uri="{63B3BB69-23CF-44E3-9099-C40C66FF867C}">
                <a14:compatExt xmlns:a14="http://schemas.microsoft.com/office/drawing/2010/main" spid="_x0000_s1043"/>
              </a:ext>
              <a:ext uri="{FF2B5EF4-FFF2-40B4-BE49-F238E27FC236}">
                <a16:creationId xmlns:a16="http://schemas.microsoft.com/office/drawing/2014/main" id="{BB4284D9-D5F6-D847-8E68-0BCA520A66D5}"/>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4" name="Rectangle 523" hidden="1">
            <a:extLst>
              <a:ext uri="{63B3BB69-23CF-44E3-9099-C40C66FF867C}">
                <a14:compatExt xmlns:a14="http://schemas.microsoft.com/office/drawing/2010/main" spid="_x0000_s1044"/>
              </a:ext>
              <a:ext uri="{FF2B5EF4-FFF2-40B4-BE49-F238E27FC236}">
                <a16:creationId xmlns:a16="http://schemas.microsoft.com/office/drawing/2014/main" id="{4560E7B6-10BA-8344-8E51-995AD040827D}"/>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5" name="Rectangle 524" hidden="1">
            <a:extLst>
              <a:ext uri="{63B3BB69-23CF-44E3-9099-C40C66FF867C}">
                <a14:compatExt xmlns:a14="http://schemas.microsoft.com/office/drawing/2010/main" spid="_x0000_s1049"/>
              </a:ext>
              <a:ext uri="{FF2B5EF4-FFF2-40B4-BE49-F238E27FC236}">
                <a16:creationId xmlns:a16="http://schemas.microsoft.com/office/drawing/2014/main" id="{56DC76C7-CAA8-664A-B390-13CAACF83816}"/>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6" name="Rectangle 525" hidden="1">
            <a:extLst>
              <a:ext uri="{63B3BB69-23CF-44E3-9099-C40C66FF867C}">
                <a14:compatExt xmlns:a14="http://schemas.microsoft.com/office/drawing/2010/main" spid="_x0000_s1054"/>
              </a:ext>
              <a:ext uri="{FF2B5EF4-FFF2-40B4-BE49-F238E27FC236}">
                <a16:creationId xmlns:a16="http://schemas.microsoft.com/office/drawing/2014/main" id="{D6DC020A-D1CF-B04F-B57A-3A8E39C5D3EA}"/>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27" name="Rectangle 526" hidden="1">
            <a:extLst>
              <a:ext uri="{63B3BB69-23CF-44E3-9099-C40C66FF867C}">
                <a14:compatExt xmlns:a14="http://schemas.microsoft.com/office/drawing/2010/main" spid="_x0000_s1055"/>
              </a:ext>
              <a:ext uri="{FF2B5EF4-FFF2-40B4-BE49-F238E27FC236}">
                <a16:creationId xmlns:a16="http://schemas.microsoft.com/office/drawing/2014/main" id="{DFBFC436-0161-194F-B073-D780C334B778}"/>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28" name="Rectangle 527" hidden="1">
            <a:extLst>
              <a:ext uri="{63B3BB69-23CF-44E3-9099-C40C66FF867C}">
                <a14:compatExt xmlns:a14="http://schemas.microsoft.com/office/drawing/2010/main" spid="_x0000_s1040"/>
              </a:ext>
              <a:ext uri="{FF2B5EF4-FFF2-40B4-BE49-F238E27FC236}">
                <a16:creationId xmlns:a16="http://schemas.microsoft.com/office/drawing/2014/main" id="{B803D60E-A6A0-534D-8C36-0C81AB890F2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29" name="Rectangle 528" hidden="1">
            <a:extLst>
              <a:ext uri="{63B3BB69-23CF-44E3-9099-C40C66FF867C}">
                <a14:compatExt xmlns:a14="http://schemas.microsoft.com/office/drawing/2010/main" spid="_x0000_s1043"/>
              </a:ext>
              <a:ext uri="{FF2B5EF4-FFF2-40B4-BE49-F238E27FC236}">
                <a16:creationId xmlns:a16="http://schemas.microsoft.com/office/drawing/2014/main" id="{B67723FD-7C38-AD42-93F6-38E371836901}"/>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530" name="Rectangle 529" hidden="1">
            <a:extLst>
              <a:ext uri="{63B3BB69-23CF-44E3-9099-C40C66FF867C}">
                <a14:compatExt xmlns:a14="http://schemas.microsoft.com/office/drawing/2010/main" spid="_x0000_s1044"/>
              </a:ext>
              <a:ext uri="{FF2B5EF4-FFF2-40B4-BE49-F238E27FC236}">
                <a16:creationId xmlns:a16="http://schemas.microsoft.com/office/drawing/2014/main" id="{4F2E9C34-092F-AA46-841C-507EFFD7310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531" name="Rectangle 530" hidden="1">
            <a:extLst>
              <a:ext uri="{63B3BB69-23CF-44E3-9099-C40C66FF867C}">
                <a14:compatExt xmlns:a14="http://schemas.microsoft.com/office/drawing/2010/main" spid="_x0000_s1040"/>
              </a:ext>
              <a:ext uri="{FF2B5EF4-FFF2-40B4-BE49-F238E27FC236}">
                <a16:creationId xmlns:a16="http://schemas.microsoft.com/office/drawing/2014/main" id="{5805A16A-12C0-A949-BEEB-6C1F726CA5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2" name="Rectangle 531" hidden="1">
            <a:extLst>
              <a:ext uri="{63B3BB69-23CF-44E3-9099-C40C66FF867C}">
                <a14:compatExt xmlns:a14="http://schemas.microsoft.com/office/drawing/2010/main" spid="_x0000_s1040"/>
              </a:ext>
              <a:ext uri="{FF2B5EF4-FFF2-40B4-BE49-F238E27FC236}">
                <a16:creationId xmlns:a16="http://schemas.microsoft.com/office/drawing/2014/main" id="{48AF0985-85F3-E340-B123-755FD09EBCE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3" name="Rectangle 532" hidden="1">
            <a:extLst>
              <a:ext uri="{63B3BB69-23CF-44E3-9099-C40C66FF867C}">
                <a14:compatExt xmlns:a14="http://schemas.microsoft.com/office/drawing/2010/main" spid="_x0000_s1049"/>
              </a:ext>
              <a:ext uri="{FF2B5EF4-FFF2-40B4-BE49-F238E27FC236}">
                <a16:creationId xmlns:a16="http://schemas.microsoft.com/office/drawing/2014/main" id="{B729F0B9-6745-7B40-9FF8-2B62D64639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4" name="Rectangle 533" hidden="1">
            <a:extLst>
              <a:ext uri="{63B3BB69-23CF-44E3-9099-C40C66FF867C}">
                <a14:compatExt xmlns:a14="http://schemas.microsoft.com/office/drawing/2010/main" spid="_x0000_s1040"/>
              </a:ext>
              <a:ext uri="{FF2B5EF4-FFF2-40B4-BE49-F238E27FC236}">
                <a16:creationId xmlns:a16="http://schemas.microsoft.com/office/drawing/2014/main" id="{BB84A346-4D77-914E-8667-51E7D41629C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5" name="Rectangle 534" hidden="1">
            <a:extLst>
              <a:ext uri="{63B3BB69-23CF-44E3-9099-C40C66FF867C}">
                <a14:compatExt xmlns:a14="http://schemas.microsoft.com/office/drawing/2010/main" spid="_x0000_s1040"/>
              </a:ext>
              <a:ext uri="{FF2B5EF4-FFF2-40B4-BE49-F238E27FC236}">
                <a16:creationId xmlns:a16="http://schemas.microsoft.com/office/drawing/2014/main" id="{B7BF17B0-62FC-514D-BA11-A588433F178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6" name="Rectangle 535" hidden="1">
            <a:extLst>
              <a:ext uri="{63B3BB69-23CF-44E3-9099-C40C66FF867C}">
                <a14:compatExt xmlns:a14="http://schemas.microsoft.com/office/drawing/2010/main" spid="_x0000_s1049"/>
              </a:ext>
              <a:ext uri="{FF2B5EF4-FFF2-40B4-BE49-F238E27FC236}">
                <a16:creationId xmlns:a16="http://schemas.microsoft.com/office/drawing/2014/main" id="{E0C00551-4E7B-E14D-854D-AE7BE10DB61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7" name="Rectangle 536" hidden="1">
            <a:extLst>
              <a:ext uri="{63B3BB69-23CF-44E3-9099-C40C66FF867C}">
                <a14:compatExt xmlns:a14="http://schemas.microsoft.com/office/drawing/2010/main" spid="_x0000_s1040"/>
              </a:ext>
              <a:ext uri="{FF2B5EF4-FFF2-40B4-BE49-F238E27FC236}">
                <a16:creationId xmlns:a16="http://schemas.microsoft.com/office/drawing/2014/main" id="{FAFD4C31-B1A9-424E-A295-C5B985FE641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8" name="Rectangle 537" hidden="1">
            <a:extLst>
              <a:ext uri="{63B3BB69-23CF-44E3-9099-C40C66FF867C}">
                <a14:compatExt xmlns:a14="http://schemas.microsoft.com/office/drawing/2010/main" spid="_x0000_s1040"/>
              </a:ext>
              <a:ext uri="{FF2B5EF4-FFF2-40B4-BE49-F238E27FC236}">
                <a16:creationId xmlns:a16="http://schemas.microsoft.com/office/drawing/2014/main" id="{4720CB84-20B7-B445-B741-06AD19184DF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39" name="Rectangle 538" hidden="1">
            <a:extLst>
              <a:ext uri="{63B3BB69-23CF-44E3-9099-C40C66FF867C}">
                <a14:compatExt xmlns:a14="http://schemas.microsoft.com/office/drawing/2010/main" spid="_x0000_s1049"/>
              </a:ext>
              <a:ext uri="{FF2B5EF4-FFF2-40B4-BE49-F238E27FC236}">
                <a16:creationId xmlns:a16="http://schemas.microsoft.com/office/drawing/2014/main" id="{D04F6E04-7D89-1148-B9C0-C2F910F2BE5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0" name="Rectangle 539" hidden="1">
            <a:extLst>
              <a:ext uri="{63B3BB69-23CF-44E3-9099-C40C66FF867C}">
                <a14:compatExt xmlns:a14="http://schemas.microsoft.com/office/drawing/2010/main" spid="_x0000_s1040"/>
              </a:ext>
              <a:ext uri="{FF2B5EF4-FFF2-40B4-BE49-F238E27FC236}">
                <a16:creationId xmlns:a16="http://schemas.microsoft.com/office/drawing/2014/main" id="{7D260BE7-5BB5-7D42-86F8-FBDDC7EF2537}"/>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1" name="Rectangle 540" hidden="1">
            <a:extLst>
              <a:ext uri="{63B3BB69-23CF-44E3-9099-C40C66FF867C}">
                <a14:compatExt xmlns:a14="http://schemas.microsoft.com/office/drawing/2010/main" spid="_x0000_s1040"/>
              </a:ext>
              <a:ext uri="{FF2B5EF4-FFF2-40B4-BE49-F238E27FC236}">
                <a16:creationId xmlns:a16="http://schemas.microsoft.com/office/drawing/2014/main" id="{CEB0C4A2-97F1-E041-8093-21F63DC4881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2" name="Rectangle 541" hidden="1">
            <a:extLst>
              <a:ext uri="{63B3BB69-23CF-44E3-9099-C40C66FF867C}">
                <a14:compatExt xmlns:a14="http://schemas.microsoft.com/office/drawing/2010/main" spid="_x0000_s1049"/>
              </a:ext>
              <a:ext uri="{FF2B5EF4-FFF2-40B4-BE49-F238E27FC236}">
                <a16:creationId xmlns:a16="http://schemas.microsoft.com/office/drawing/2014/main" id="{87BBC0C2-CEAF-B54C-B81F-9FBF944ED25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3" name="Rectangle 542" hidden="1">
            <a:extLst>
              <a:ext uri="{63B3BB69-23CF-44E3-9099-C40C66FF867C}">
                <a14:compatExt xmlns:a14="http://schemas.microsoft.com/office/drawing/2010/main" spid="_x0000_s1040"/>
              </a:ext>
              <a:ext uri="{FF2B5EF4-FFF2-40B4-BE49-F238E27FC236}">
                <a16:creationId xmlns:a16="http://schemas.microsoft.com/office/drawing/2014/main" id="{AF9442F2-7B56-2D48-8DE5-7936E7DE6D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4" name="Rectangle 543" hidden="1">
            <a:extLst>
              <a:ext uri="{63B3BB69-23CF-44E3-9099-C40C66FF867C}">
                <a14:compatExt xmlns:a14="http://schemas.microsoft.com/office/drawing/2010/main" spid="_x0000_s1040"/>
              </a:ext>
              <a:ext uri="{FF2B5EF4-FFF2-40B4-BE49-F238E27FC236}">
                <a16:creationId xmlns:a16="http://schemas.microsoft.com/office/drawing/2014/main" id="{28DE9450-C5EE-024A-B5AD-2DC2668656F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5" name="Rectangle 544" hidden="1">
            <a:extLst>
              <a:ext uri="{63B3BB69-23CF-44E3-9099-C40C66FF867C}">
                <a14:compatExt xmlns:a14="http://schemas.microsoft.com/office/drawing/2010/main" spid="_x0000_s1049"/>
              </a:ext>
              <a:ext uri="{FF2B5EF4-FFF2-40B4-BE49-F238E27FC236}">
                <a16:creationId xmlns:a16="http://schemas.microsoft.com/office/drawing/2014/main" id="{ABD1E020-7B8F-8346-881A-46A541783E8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6" name="Rectangle 545" hidden="1">
            <a:extLst>
              <a:ext uri="{63B3BB69-23CF-44E3-9099-C40C66FF867C}">
                <a14:compatExt xmlns:a14="http://schemas.microsoft.com/office/drawing/2010/main" spid="_x0000_s1040"/>
              </a:ext>
              <a:ext uri="{FF2B5EF4-FFF2-40B4-BE49-F238E27FC236}">
                <a16:creationId xmlns:a16="http://schemas.microsoft.com/office/drawing/2014/main" id="{04FEA688-02AA-0F47-8C14-B10B88756EF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7" name="Rectangle 546" hidden="1">
            <a:extLst>
              <a:ext uri="{63B3BB69-23CF-44E3-9099-C40C66FF867C}">
                <a14:compatExt xmlns:a14="http://schemas.microsoft.com/office/drawing/2010/main" spid="_x0000_s1040"/>
              </a:ext>
              <a:ext uri="{FF2B5EF4-FFF2-40B4-BE49-F238E27FC236}">
                <a16:creationId xmlns:a16="http://schemas.microsoft.com/office/drawing/2014/main" id="{B114D038-3063-7144-A4DC-B1BBC55257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8" name="Rectangle 547" hidden="1">
            <a:extLst>
              <a:ext uri="{63B3BB69-23CF-44E3-9099-C40C66FF867C}">
                <a14:compatExt xmlns:a14="http://schemas.microsoft.com/office/drawing/2010/main" spid="_x0000_s1049"/>
              </a:ext>
              <a:ext uri="{FF2B5EF4-FFF2-40B4-BE49-F238E27FC236}">
                <a16:creationId xmlns:a16="http://schemas.microsoft.com/office/drawing/2014/main" id="{503AC592-9A57-3240-BD51-5EF0DC35CA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49" name="Rectangle 548" hidden="1">
            <a:extLst>
              <a:ext uri="{63B3BB69-23CF-44E3-9099-C40C66FF867C}">
                <a14:compatExt xmlns:a14="http://schemas.microsoft.com/office/drawing/2010/main" spid="_x0000_s1040"/>
              </a:ext>
              <a:ext uri="{FF2B5EF4-FFF2-40B4-BE49-F238E27FC236}">
                <a16:creationId xmlns:a16="http://schemas.microsoft.com/office/drawing/2014/main" id="{5045607A-51D8-C547-91E3-D96CA928936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0" name="Rectangle 549" hidden="1">
            <a:extLst>
              <a:ext uri="{63B3BB69-23CF-44E3-9099-C40C66FF867C}">
                <a14:compatExt xmlns:a14="http://schemas.microsoft.com/office/drawing/2010/main" spid="_x0000_s1040"/>
              </a:ext>
              <a:ext uri="{FF2B5EF4-FFF2-40B4-BE49-F238E27FC236}">
                <a16:creationId xmlns:a16="http://schemas.microsoft.com/office/drawing/2014/main" id="{EECD63A3-998A-9F4A-BA94-EB5459B6394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1" name="Rectangle 550" hidden="1">
            <a:extLst>
              <a:ext uri="{63B3BB69-23CF-44E3-9099-C40C66FF867C}">
                <a14:compatExt xmlns:a14="http://schemas.microsoft.com/office/drawing/2010/main" spid="_x0000_s1049"/>
              </a:ext>
              <a:ext uri="{FF2B5EF4-FFF2-40B4-BE49-F238E27FC236}">
                <a16:creationId xmlns:a16="http://schemas.microsoft.com/office/drawing/2014/main" id="{284FC75E-9279-C842-ABA9-442FB5141B7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2" name="Rectangle 551" hidden="1">
            <a:extLst>
              <a:ext uri="{63B3BB69-23CF-44E3-9099-C40C66FF867C}">
                <a14:compatExt xmlns:a14="http://schemas.microsoft.com/office/drawing/2010/main" spid="_x0000_s1040"/>
              </a:ext>
              <a:ext uri="{FF2B5EF4-FFF2-40B4-BE49-F238E27FC236}">
                <a16:creationId xmlns:a16="http://schemas.microsoft.com/office/drawing/2014/main" id="{1210DE94-148A-9543-A491-3FA17BB2A73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3" name="Rectangle 552" hidden="1">
            <a:extLst>
              <a:ext uri="{63B3BB69-23CF-44E3-9099-C40C66FF867C}">
                <a14:compatExt xmlns:a14="http://schemas.microsoft.com/office/drawing/2010/main" spid="_x0000_s1040"/>
              </a:ext>
              <a:ext uri="{FF2B5EF4-FFF2-40B4-BE49-F238E27FC236}">
                <a16:creationId xmlns:a16="http://schemas.microsoft.com/office/drawing/2014/main" id="{0BF563F0-5D27-0347-80C2-BC2DBF4C47B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4" name="Rectangle 553" hidden="1">
            <a:extLst>
              <a:ext uri="{63B3BB69-23CF-44E3-9099-C40C66FF867C}">
                <a14:compatExt xmlns:a14="http://schemas.microsoft.com/office/drawing/2010/main" spid="_x0000_s1049"/>
              </a:ext>
              <a:ext uri="{FF2B5EF4-FFF2-40B4-BE49-F238E27FC236}">
                <a16:creationId xmlns:a16="http://schemas.microsoft.com/office/drawing/2014/main" id="{F755DFEA-8A12-134D-A5BE-490B9BFC5AB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5" name="Rectangle 554" hidden="1">
            <a:extLst>
              <a:ext uri="{63B3BB69-23CF-44E3-9099-C40C66FF867C}">
                <a14:compatExt xmlns:a14="http://schemas.microsoft.com/office/drawing/2010/main" spid="_x0000_s1040"/>
              </a:ext>
              <a:ext uri="{FF2B5EF4-FFF2-40B4-BE49-F238E27FC236}">
                <a16:creationId xmlns:a16="http://schemas.microsoft.com/office/drawing/2014/main" id="{80AAA343-3F4E-3048-928E-03AF9F8A1B3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6" name="Rectangle 555" hidden="1">
            <a:extLst>
              <a:ext uri="{63B3BB69-23CF-44E3-9099-C40C66FF867C}">
                <a14:compatExt xmlns:a14="http://schemas.microsoft.com/office/drawing/2010/main" spid="_x0000_s1040"/>
              </a:ext>
              <a:ext uri="{FF2B5EF4-FFF2-40B4-BE49-F238E27FC236}">
                <a16:creationId xmlns:a16="http://schemas.microsoft.com/office/drawing/2014/main" id="{DAD05F81-7DEA-7F4F-8202-91E1738579C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7" name="Rectangle 556" hidden="1">
            <a:extLst>
              <a:ext uri="{63B3BB69-23CF-44E3-9099-C40C66FF867C}">
                <a14:compatExt xmlns:a14="http://schemas.microsoft.com/office/drawing/2010/main" spid="_x0000_s1049"/>
              </a:ext>
              <a:ext uri="{FF2B5EF4-FFF2-40B4-BE49-F238E27FC236}">
                <a16:creationId xmlns:a16="http://schemas.microsoft.com/office/drawing/2014/main" id="{6F180DA8-5736-804C-97FF-23E577D0C0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8" name="Rectangle 557" hidden="1">
            <a:extLst>
              <a:ext uri="{63B3BB69-23CF-44E3-9099-C40C66FF867C}">
                <a14:compatExt xmlns:a14="http://schemas.microsoft.com/office/drawing/2010/main" spid="_x0000_s1040"/>
              </a:ext>
              <a:ext uri="{FF2B5EF4-FFF2-40B4-BE49-F238E27FC236}">
                <a16:creationId xmlns:a16="http://schemas.microsoft.com/office/drawing/2014/main" id="{0A2CBCEE-FA59-E441-AC97-C5192BED37A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59" name="Rectangle 558" hidden="1">
            <a:extLst>
              <a:ext uri="{63B3BB69-23CF-44E3-9099-C40C66FF867C}">
                <a14:compatExt xmlns:a14="http://schemas.microsoft.com/office/drawing/2010/main" spid="_x0000_s1040"/>
              </a:ext>
              <a:ext uri="{FF2B5EF4-FFF2-40B4-BE49-F238E27FC236}">
                <a16:creationId xmlns:a16="http://schemas.microsoft.com/office/drawing/2014/main" id="{E07DF5D6-6384-F74E-B9F8-754986AC88C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0" name="Rectangle 559" hidden="1">
            <a:extLst>
              <a:ext uri="{63B3BB69-23CF-44E3-9099-C40C66FF867C}">
                <a14:compatExt xmlns:a14="http://schemas.microsoft.com/office/drawing/2010/main" spid="_x0000_s1049"/>
              </a:ext>
              <a:ext uri="{FF2B5EF4-FFF2-40B4-BE49-F238E27FC236}">
                <a16:creationId xmlns:a16="http://schemas.microsoft.com/office/drawing/2014/main" id="{E915424D-B868-0347-80AB-F399FF31BC3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1" name="Rectangle 560" hidden="1">
            <a:extLst>
              <a:ext uri="{63B3BB69-23CF-44E3-9099-C40C66FF867C}">
                <a14:compatExt xmlns:a14="http://schemas.microsoft.com/office/drawing/2010/main" spid="_x0000_s1040"/>
              </a:ext>
              <a:ext uri="{FF2B5EF4-FFF2-40B4-BE49-F238E27FC236}">
                <a16:creationId xmlns:a16="http://schemas.microsoft.com/office/drawing/2014/main" id="{B00E1A2F-E8A1-2145-BB81-F48D5B5A54A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2" name="Rectangle 561" hidden="1">
            <a:extLst>
              <a:ext uri="{63B3BB69-23CF-44E3-9099-C40C66FF867C}">
                <a14:compatExt xmlns:a14="http://schemas.microsoft.com/office/drawing/2010/main" spid="_x0000_s1040"/>
              </a:ext>
              <a:ext uri="{FF2B5EF4-FFF2-40B4-BE49-F238E27FC236}">
                <a16:creationId xmlns:a16="http://schemas.microsoft.com/office/drawing/2014/main" id="{5BF9B9E8-0C86-7043-BAFC-003BBA5E6D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3" name="Rectangle 562" hidden="1">
            <a:extLst>
              <a:ext uri="{63B3BB69-23CF-44E3-9099-C40C66FF867C}">
                <a14:compatExt xmlns:a14="http://schemas.microsoft.com/office/drawing/2010/main" spid="_x0000_s1049"/>
              </a:ext>
              <a:ext uri="{FF2B5EF4-FFF2-40B4-BE49-F238E27FC236}">
                <a16:creationId xmlns:a16="http://schemas.microsoft.com/office/drawing/2014/main" id="{58F21771-CDF3-3447-B73A-403318F1F0B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4" name="Rectangle 563" hidden="1">
            <a:extLst>
              <a:ext uri="{63B3BB69-23CF-44E3-9099-C40C66FF867C}">
                <a14:compatExt xmlns:a14="http://schemas.microsoft.com/office/drawing/2010/main" spid="_x0000_s1040"/>
              </a:ext>
              <a:ext uri="{FF2B5EF4-FFF2-40B4-BE49-F238E27FC236}">
                <a16:creationId xmlns:a16="http://schemas.microsoft.com/office/drawing/2014/main" id="{6292486E-28B3-5F43-8BA3-7190F9DC93A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5" name="Rectangle 564" hidden="1">
            <a:extLst>
              <a:ext uri="{63B3BB69-23CF-44E3-9099-C40C66FF867C}">
                <a14:compatExt xmlns:a14="http://schemas.microsoft.com/office/drawing/2010/main" spid="_x0000_s1040"/>
              </a:ext>
              <a:ext uri="{FF2B5EF4-FFF2-40B4-BE49-F238E27FC236}">
                <a16:creationId xmlns:a16="http://schemas.microsoft.com/office/drawing/2014/main" id="{3FA40006-C1E1-0544-A49B-7A30C4FE6E1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6" name="Rectangle 565" hidden="1">
            <a:extLst>
              <a:ext uri="{63B3BB69-23CF-44E3-9099-C40C66FF867C}">
                <a14:compatExt xmlns:a14="http://schemas.microsoft.com/office/drawing/2010/main" spid="_x0000_s1049"/>
              </a:ext>
              <a:ext uri="{FF2B5EF4-FFF2-40B4-BE49-F238E27FC236}">
                <a16:creationId xmlns:a16="http://schemas.microsoft.com/office/drawing/2014/main" id="{C3F8D2AB-60DF-2546-A922-C23F7DF5DE33}"/>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7" name="Rectangle 566" hidden="1">
            <a:extLst>
              <a:ext uri="{63B3BB69-23CF-44E3-9099-C40C66FF867C}">
                <a14:compatExt xmlns:a14="http://schemas.microsoft.com/office/drawing/2010/main" spid="_x0000_s1040"/>
              </a:ext>
              <a:ext uri="{FF2B5EF4-FFF2-40B4-BE49-F238E27FC236}">
                <a16:creationId xmlns:a16="http://schemas.microsoft.com/office/drawing/2014/main" id="{D060DCB9-289B-8840-A34F-4E154E65A8F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8" name="Rectangle 567" hidden="1">
            <a:extLst>
              <a:ext uri="{63B3BB69-23CF-44E3-9099-C40C66FF867C}">
                <a14:compatExt xmlns:a14="http://schemas.microsoft.com/office/drawing/2010/main" spid="_x0000_s1040"/>
              </a:ext>
              <a:ext uri="{FF2B5EF4-FFF2-40B4-BE49-F238E27FC236}">
                <a16:creationId xmlns:a16="http://schemas.microsoft.com/office/drawing/2014/main" id="{2DFBA3A3-E60C-954A-8494-F0157C1D257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69" name="Rectangle 568" hidden="1">
            <a:extLst>
              <a:ext uri="{63B3BB69-23CF-44E3-9099-C40C66FF867C}">
                <a14:compatExt xmlns:a14="http://schemas.microsoft.com/office/drawing/2010/main" spid="_x0000_s1049"/>
              </a:ext>
              <a:ext uri="{FF2B5EF4-FFF2-40B4-BE49-F238E27FC236}">
                <a16:creationId xmlns:a16="http://schemas.microsoft.com/office/drawing/2014/main" id="{BDC48587-DF5D-D940-A0A2-97D366926E5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0" name="Rectangle 569" hidden="1">
            <a:extLst>
              <a:ext uri="{63B3BB69-23CF-44E3-9099-C40C66FF867C}">
                <a14:compatExt xmlns:a14="http://schemas.microsoft.com/office/drawing/2010/main" spid="_x0000_s1040"/>
              </a:ext>
              <a:ext uri="{FF2B5EF4-FFF2-40B4-BE49-F238E27FC236}">
                <a16:creationId xmlns:a16="http://schemas.microsoft.com/office/drawing/2014/main" id="{FAE37CA7-F070-9640-8B8C-A6EF75697C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1" name="Rectangle 570" hidden="1">
            <a:extLst>
              <a:ext uri="{63B3BB69-23CF-44E3-9099-C40C66FF867C}">
                <a14:compatExt xmlns:a14="http://schemas.microsoft.com/office/drawing/2010/main" spid="_x0000_s1040"/>
              </a:ext>
              <a:ext uri="{FF2B5EF4-FFF2-40B4-BE49-F238E27FC236}">
                <a16:creationId xmlns:a16="http://schemas.microsoft.com/office/drawing/2014/main" id="{5AFA3F26-81FF-1142-BE7F-DDB9C71A402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2" name="Rectangle 571" hidden="1">
            <a:extLst>
              <a:ext uri="{63B3BB69-23CF-44E3-9099-C40C66FF867C}">
                <a14:compatExt xmlns:a14="http://schemas.microsoft.com/office/drawing/2010/main" spid="_x0000_s1049"/>
              </a:ext>
              <a:ext uri="{FF2B5EF4-FFF2-40B4-BE49-F238E27FC236}">
                <a16:creationId xmlns:a16="http://schemas.microsoft.com/office/drawing/2014/main" id="{9097CC42-A515-2846-A796-8EF926D9E0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3" name="Rectangle 572" hidden="1">
            <a:extLst>
              <a:ext uri="{63B3BB69-23CF-44E3-9099-C40C66FF867C}">
                <a14:compatExt xmlns:a14="http://schemas.microsoft.com/office/drawing/2010/main" spid="_x0000_s1040"/>
              </a:ext>
              <a:ext uri="{FF2B5EF4-FFF2-40B4-BE49-F238E27FC236}">
                <a16:creationId xmlns:a16="http://schemas.microsoft.com/office/drawing/2014/main" id="{8016394C-FBF7-F041-81FD-B93151A7330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4" name="Rectangle 573" hidden="1">
            <a:extLst>
              <a:ext uri="{63B3BB69-23CF-44E3-9099-C40C66FF867C}">
                <a14:compatExt xmlns:a14="http://schemas.microsoft.com/office/drawing/2010/main" spid="_x0000_s1040"/>
              </a:ext>
              <a:ext uri="{FF2B5EF4-FFF2-40B4-BE49-F238E27FC236}">
                <a16:creationId xmlns:a16="http://schemas.microsoft.com/office/drawing/2014/main" id="{08256272-48CE-C743-87E5-AE38E263C39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5" name="Rectangle 574" hidden="1">
            <a:extLst>
              <a:ext uri="{63B3BB69-23CF-44E3-9099-C40C66FF867C}">
                <a14:compatExt xmlns:a14="http://schemas.microsoft.com/office/drawing/2010/main" spid="_x0000_s1049"/>
              </a:ext>
              <a:ext uri="{FF2B5EF4-FFF2-40B4-BE49-F238E27FC236}">
                <a16:creationId xmlns:a16="http://schemas.microsoft.com/office/drawing/2014/main" id="{3BE94EFD-3325-B543-8BE1-B0C15040B56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6" name="Rectangle 575" hidden="1">
            <a:extLst>
              <a:ext uri="{63B3BB69-23CF-44E3-9099-C40C66FF867C}">
                <a14:compatExt xmlns:a14="http://schemas.microsoft.com/office/drawing/2010/main" spid="_x0000_s1040"/>
              </a:ext>
              <a:ext uri="{FF2B5EF4-FFF2-40B4-BE49-F238E27FC236}">
                <a16:creationId xmlns:a16="http://schemas.microsoft.com/office/drawing/2014/main" id="{DC5B61C5-0DC8-5742-9DFA-C91F4A450DD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7" name="Rectangle 576" hidden="1">
            <a:extLst>
              <a:ext uri="{63B3BB69-23CF-44E3-9099-C40C66FF867C}">
                <a14:compatExt xmlns:a14="http://schemas.microsoft.com/office/drawing/2010/main" spid="_x0000_s1040"/>
              </a:ext>
              <a:ext uri="{FF2B5EF4-FFF2-40B4-BE49-F238E27FC236}">
                <a16:creationId xmlns:a16="http://schemas.microsoft.com/office/drawing/2014/main" id="{0EC3221E-9393-044E-8105-2690E9D6648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8" name="Rectangle 577" hidden="1">
            <a:extLst>
              <a:ext uri="{63B3BB69-23CF-44E3-9099-C40C66FF867C}">
                <a14:compatExt xmlns:a14="http://schemas.microsoft.com/office/drawing/2010/main" spid="_x0000_s1049"/>
              </a:ext>
              <a:ext uri="{FF2B5EF4-FFF2-40B4-BE49-F238E27FC236}">
                <a16:creationId xmlns:a16="http://schemas.microsoft.com/office/drawing/2014/main" id="{8FF70553-5508-F54B-83D0-0594B30161B4}"/>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79" name="Rectangle 578" hidden="1">
            <a:extLst>
              <a:ext uri="{63B3BB69-23CF-44E3-9099-C40C66FF867C}">
                <a14:compatExt xmlns:a14="http://schemas.microsoft.com/office/drawing/2010/main" spid="_x0000_s1040"/>
              </a:ext>
              <a:ext uri="{FF2B5EF4-FFF2-40B4-BE49-F238E27FC236}">
                <a16:creationId xmlns:a16="http://schemas.microsoft.com/office/drawing/2014/main" id="{02139953-8D57-A24F-A2C5-0BFB12C8EC4B}"/>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0" name="Rectangle 579" hidden="1">
            <a:extLst>
              <a:ext uri="{63B3BB69-23CF-44E3-9099-C40C66FF867C}">
                <a14:compatExt xmlns:a14="http://schemas.microsoft.com/office/drawing/2010/main" spid="_x0000_s1040"/>
              </a:ext>
              <a:ext uri="{FF2B5EF4-FFF2-40B4-BE49-F238E27FC236}">
                <a16:creationId xmlns:a16="http://schemas.microsoft.com/office/drawing/2014/main" id="{1C890523-324D-464E-968E-4A2F511C3EFA}"/>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1" name="Rectangle 580" hidden="1">
            <a:extLst>
              <a:ext uri="{63B3BB69-23CF-44E3-9099-C40C66FF867C}">
                <a14:compatExt xmlns:a14="http://schemas.microsoft.com/office/drawing/2010/main" spid="_x0000_s1040"/>
              </a:ext>
              <a:ext uri="{FF2B5EF4-FFF2-40B4-BE49-F238E27FC236}">
                <a16:creationId xmlns:a16="http://schemas.microsoft.com/office/drawing/2014/main" id="{4BA3848A-BD92-134C-8519-35A21A9A107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2" name="Rectangle 581" hidden="1">
            <a:extLst>
              <a:ext uri="{63B3BB69-23CF-44E3-9099-C40C66FF867C}">
                <a14:compatExt xmlns:a14="http://schemas.microsoft.com/office/drawing/2010/main" spid="_x0000_s1040"/>
              </a:ext>
              <a:ext uri="{FF2B5EF4-FFF2-40B4-BE49-F238E27FC236}">
                <a16:creationId xmlns:a16="http://schemas.microsoft.com/office/drawing/2014/main" id="{4768921A-D62C-7C4B-98AC-EEC565BC0A1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3" name="Rectangle 582" hidden="1">
            <a:extLst>
              <a:ext uri="{63B3BB69-23CF-44E3-9099-C40C66FF867C}">
                <a14:compatExt xmlns:a14="http://schemas.microsoft.com/office/drawing/2010/main" spid="_x0000_s1049"/>
              </a:ext>
              <a:ext uri="{FF2B5EF4-FFF2-40B4-BE49-F238E27FC236}">
                <a16:creationId xmlns:a16="http://schemas.microsoft.com/office/drawing/2014/main" id="{61A3E376-9C62-D844-B752-B322E94ED12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4" name="Rectangle 583" hidden="1">
            <a:extLst>
              <a:ext uri="{63B3BB69-23CF-44E3-9099-C40C66FF867C}">
                <a14:compatExt xmlns:a14="http://schemas.microsoft.com/office/drawing/2010/main" spid="_x0000_s1040"/>
              </a:ext>
              <a:ext uri="{FF2B5EF4-FFF2-40B4-BE49-F238E27FC236}">
                <a16:creationId xmlns:a16="http://schemas.microsoft.com/office/drawing/2014/main" id="{EE8DAA83-A4F6-A94D-BE79-C2E2BDE2432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5" name="Rectangle 584" hidden="1">
            <a:extLst>
              <a:ext uri="{63B3BB69-23CF-44E3-9099-C40C66FF867C}">
                <a14:compatExt xmlns:a14="http://schemas.microsoft.com/office/drawing/2010/main" spid="_x0000_s1040"/>
              </a:ext>
              <a:ext uri="{FF2B5EF4-FFF2-40B4-BE49-F238E27FC236}">
                <a16:creationId xmlns:a16="http://schemas.microsoft.com/office/drawing/2014/main" id="{3EDED00F-EA33-EA44-BF8C-2E402A653A8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6" name="Rectangle 585" hidden="1">
            <a:extLst>
              <a:ext uri="{63B3BB69-23CF-44E3-9099-C40C66FF867C}">
                <a14:compatExt xmlns:a14="http://schemas.microsoft.com/office/drawing/2010/main" spid="_x0000_s1049"/>
              </a:ext>
              <a:ext uri="{FF2B5EF4-FFF2-40B4-BE49-F238E27FC236}">
                <a16:creationId xmlns:a16="http://schemas.microsoft.com/office/drawing/2014/main" id="{40ABF7E4-48D6-D545-BF8F-F893EBFB2EF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7" name="Rectangle 586" hidden="1">
            <a:extLst>
              <a:ext uri="{63B3BB69-23CF-44E3-9099-C40C66FF867C}">
                <a14:compatExt xmlns:a14="http://schemas.microsoft.com/office/drawing/2010/main" spid="_x0000_s1040"/>
              </a:ext>
              <a:ext uri="{FF2B5EF4-FFF2-40B4-BE49-F238E27FC236}">
                <a16:creationId xmlns:a16="http://schemas.microsoft.com/office/drawing/2014/main" id="{4C46C6A6-5EDD-FE4C-A3E7-1672FB157B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8" name="Rectangle 587" hidden="1">
            <a:extLst>
              <a:ext uri="{63B3BB69-23CF-44E3-9099-C40C66FF867C}">
                <a14:compatExt xmlns:a14="http://schemas.microsoft.com/office/drawing/2010/main" spid="_x0000_s1040"/>
              </a:ext>
              <a:ext uri="{FF2B5EF4-FFF2-40B4-BE49-F238E27FC236}">
                <a16:creationId xmlns:a16="http://schemas.microsoft.com/office/drawing/2014/main" id="{D166FE28-45B4-4F49-8820-C7408F167E1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89" name="Rectangle 588" hidden="1">
            <a:extLst>
              <a:ext uri="{63B3BB69-23CF-44E3-9099-C40C66FF867C}">
                <a14:compatExt xmlns:a14="http://schemas.microsoft.com/office/drawing/2010/main" spid="_x0000_s1049"/>
              </a:ext>
              <a:ext uri="{FF2B5EF4-FFF2-40B4-BE49-F238E27FC236}">
                <a16:creationId xmlns:a16="http://schemas.microsoft.com/office/drawing/2014/main" id="{E6B2C5B0-7517-0744-A218-AABC8F360F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0" name="Rectangle 589" hidden="1">
            <a:extLst>
              <a:ext uri="{63B3BB69-23CF-44E3-9099-C40C66FF867C}">
                <a14:compatExt xmlns:a14="http://schemas.microsoft.com/office/drawing/2010/main" spid="_x0000_s1040"/>
              </a:ext>
              <a:ext uri="{FF2B5EF4-FFF2-40B4-BE49-F238E27FC236}">
                <a16:creationId xmlns:a16="http://schemas.microsoft.com/office/drawing/2014/main" id="{8A11990A-0542-194C-86DE-0D70F1D2AB0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1" name="Rectangle 590" hidden="1">
            <a:extLst>
              <a:ext uri="{63B3BB69-23CF-44E3-9099-C40C66FF867C}">
                <a14:compatExt xmlns:a14="http://schemas.microsoft.com/office/drawing/2010/main" spid="_x0000_s1040"/>
              </a:ext>
              <a:ext uri="{FF2B5EF4-FFF2-40B4-BE49-F238E27FC236}">
                <a16:creationId xmlns:a16="http://schemas.microsoft.com/office/drawing/2014/main" id="{1E26A59E-C90A-B243-AF0E-F9F4FF4694B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2" name="Rectangle 591" hidden="1">
            <a:extLst>
              <a:ext uri="{63B3BB69-23CF-44E3-9099-C40C66FF867C}">
                <a14:compatExt xmlns:a14="http://schemas.microsoft.com/office/drawing/2010/main" spid="_x0000_s1049"/>
              </a:ext>
              <a:ext uri="{FF2B5EF4-FFF2-40B4-BE49-F238E27FC236}">
                <a16:creationId xmlns:a16="http://schemas.microsoft.com/office/drawing/2014/main" id="{AA591219-43BF-CF4C-A7FD-216CB40A64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3" name="Rectangle 592" hidden="1">
            <a:extLst>
              <a:ext uri="{63B3BB69-23CF-44E3-9099-C40C66FF867C}">
                <a14:compatExt xmlns:a14="http://schemas.microsoft.com/office/drawing/2010/main" spid="_x0000_s1040"/>
              </a:ext>
              <a:ext uri="{FF2B5EF4-FFF2-40B4-BE49-F238E27FC236}">
                <a16:creationId xmlns:a16="http://schemas.microsoft.com/office/drawing/2014/main" id="{D6416BA2-2DB2-0E42-986A-0DDCD53BCD7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4" name="Rectangle 593" hidden="1">
            <a:extLst>
              <a:ext uri="{63B3BB69-23CF-44E3-9099-C40C66FF867C}">
                <a14:compatExt xmlns:a14="http://schemas.microsoft.com/office/drawing/2010/main" spid="_x0000_s1040"/>
              </a:ext>
              <a:ext uri="{FF2B5EF4-FFF2-40B4-BE49-F238E27FC236}">
                <a16:creationId xmlns:a16="http://schemas.microsoft.com/office/drawing/2014/main" id="{166596C9-7D64-D846-9A42-EB55F9DBDBB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5" name="Rectangle 594" hidden="1">
            <a:extLst>
              <a:ext uri="{63B3BB69-23CF-44E3-9099-C40C66FF867C}">
                <a14:compatExt xmlns:a14="http://schemas.microsoft.com/office/drawing/2010/main" spid="_x0000_s1049"/>
              </a:ext>
              <a:ext uri="{FF2B5EF4-FFF2-40B4-BE49-F238E27FC236}">
                <a16:creationId xmlns:a16="http://schemas.microsoft.com/office/drawing/2014/main" id="{6ECDD7F8-B6E0-744F-BFDF-B469FD0C4C8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6" name="Rectangle 595" hidden="1">
            <a:extLst>
              <a:ext uri="{63B3BB69-23CF-44E3-9099-C40C66FF867C}">
                <a14:compatExt xmlns:a14="http://schemas.microsoft.com/office/drawing/2010/main" spid="_x0000_s1040"/>
              </a:ext>
              <a:ext uri="{FF2B5EF4-FFF2-40B4-BE49-F238E27FC236}">
                <a16:creationId xmlns:a16="http://schemas.microsoft.com/office/drawing/2014/main" id="{2EC1B11A-4CC9-E84D-9400-FF14A2B29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7" name="Rectangle 596" hidden="1">
            <a:extLst>
              <a:ext uri="{63B3BB69-23CF-44E3-9099-C40C66FF867C}">
                <a14:compatExt xmlns:a14="http://schemas.microsoft.com/office/drawing/2010/main" spid="_x0000_s1040"/>
              </a:ext>
              <a:ext uri="{FF2B5EF4-FFF2-40B4-BE49-F238E27FC236}">
                <a16:creationId xmlns:a16="http://schemas.microsoft.com/office/drawing/2014/main" id="{1A9F43D5-7748-A04A-81CA-9C3F3ED6BDE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8" name="Rectangle 597" hidden="1">
            <a:extLst>
              <a:ext uri="{63B3BB69-23CF-44E3-9099-C40C66FF867C}">
                <a14:compatExt xmlns:a14="http://schemas.microsoft.com/office/drawing/2010/main" spid="_x0000_s1049"/>
              </a:ext>
              <a:ext uri="{FF2B5EF4-FFF2-40B4-BE49-F238E27FC236}">
                <a16:creationId xmlns:a16="http://schemas.microsoft.com/office/drawing/2014/main" id="{090CD959-184B-B04D-8526-CBCFE066878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599" name="Rectangle 598" hidden="1">
            <a:extLst>
              <a:ext uri="{63B3BB69-23CF-44E3-9099-C40C66FF867C}">
                <a14:compatExt xmlns:a14="http://schemas.microsoft.com/office/drawing/2010/main" spid="_x0000_s1040"/>
              </a:ext>
              <a:ext uri="{FF2B5EF4-FFF2-40B4-BE49-F238E27FC236}">
                <a16:creationId xmlns:a16="http://schemas.microsoft.com/office/drawing/2014/main" id="{FE23FA71-5655-6447-BBE6-FB9A857467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0" name="Rectangle 599" hidden="1">
            <a:extLst>
              <a:ext uri="{63B3BB69-23CF-44E3-9099-C40C66FF867C}">
                <a14:compatExt xmlns:a14="http://schemas.microsoft.com/office/drawing/2010/main" spid="_x0000_s1040"/>
              </a:ext>
              <a:ext uri="{FF2B5EF4-FFF2-40B4-BE49-F238E27FC236}">
                <a16:creationId xmlns:a16="http://schemas.microsoft.com/office/drawing/2014/main" id="{2209ACEB-F737-014F-AE0E-24AA93DB99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1" name="Rectangle 600" hidden="1">
            <a:extLst>
              <a:ext uri="{63B3BB69-23CF-44E3-9099-C40C66FF867C}">
                <a14:compatExt xmlns:a14="http://schemas.microsoft.com/office/drawing/2010/main" spid="_x0000_s1049"/>
              </a:ext>
              <a:ext uri="{FF2B5EF4-FFF2-40B4-BE49-F238E27FC236}">
                <a16:creationId xmlns:a16="http://schemas.microsoft.com/office/drawing/2014/main" id="{6CAEE400-B564-9740-AA49-7A8023A047D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2" name="Rectangle 601" hidden="1">
            <a:extLst>
              <a:ext uri="{63B3BB69-23CF-44E3-9099-C40C66FF867C}">
                <a14:compatExt xmlns:a14="http://schemas.microsoft.com/office/drawing/2010/main" spid="_x0000_s1040"/>
              </a:ext>
              <a:ext uri="{FF2B5EF4-FFF2-40B4-BE49-F238E27FC236}">
                <a16:creationId xmlns:a16="http://schemas.microsoft.com/office/drawing/2014/main" id="{D2B95734-8C85-6745-AB45-541208DC0E8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3" name="Rectangle 602" hidden="1">
            <a:extLst>
              <a:ext uri="{63B3BB69-23CF-44E3-9099-C40C66FF867C}">
                <a14:compatExt xmlns:a14="http://schemas.microsoft.com/office/drawing/2010/main" spid="_x0000_s1040"/>
              </a:ext>
              <a:ext uri="{FF2B5EF4-FFF2-40B4-BE49-F238E27FC236}">
                <a16:creationId xmlns:a16="http://schemas.microsoft.com/office/drawing/2014/main" id="{692AAFA7-4B0F-1443-8A72-77D5DDF23E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4" name="Rectangle 603" hidden="1">
            <a:extLst>
              <a:ext uri="{63B3BB69-23CF-44E3-9099-C40C66FF867C}">
                <a14:compatExt xmlns:a14="http://schemas.microsoft.com/office/drawing/2010/main" spid="_x0000_s1049"/>
              </a:ext>
              <a:ext uri="{FF2B5EF4-FFF2-40B4-BE49-F238E27FC236}">
                <a16:creationId xmlns:a16="http://schemas.microsoft.com/office/drawing/2014/main" id="{3A093E29-27D9-AC40-A41D-E7991F937A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5" name="Rectangle 604" hidden="1">
            <a:extLst>
              <a:ext uri="{63B3BB69-23CF-44E3-9099-C40C66FF867C}">
                <a14:compatExt xmlns:a14="http://schemas.microsoft.com/office/drawing/2010/main" spid="_x0000_s1040"/>
              </a:ext>
              <a:ext uri="{FF2B5EF4-FFF2-40B4-BE49-F238E27FC236}">
                <a16:creationId xmlns:a16="http://schemas.microsoft.com/office/drawing/2014/main" id="{ADD6B3A2-82A0-6949-9AF3-844E09BD657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6" name="Rectangle 605" hidden="1">
            <a:extLst>
              <a:ext uri="{63B3BB69-23CF-44E3-9099-C40C66FF867C}">
                <a14:compatExt xmlns:a14="http://schemas.microsoft.com/office/drawing/2010/main" spid="_x0000_s1040"/>
              </a:ext>
              <a:ext uri="{FF2B5EF4-FFF2-40B4-BE49-F238E27FC236}">
                <a16:creationId xmlns:a16="http://schemas.microsoft.com/office/drawing/2014/main" id="{FBC6E4F7-0314-2D44-BA3B-AFFE96B041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7" name="Rectangle 606" hidden="1">
            <a:extLst>
              <a:ext uri="{63B3BB69-23CF-44E3-9099-C40C66FF867C}">
                <a14:compatExt xmlns:a14="http://schemas.microsoft.com/office/drawing/2010/main" spid="_x0000_s1049"/>
              </a:ext>
              <a:ext uri="{FF2B5EF4-FFF2-40B4-BE49-F238E27FC236}">
                <a16:creationId xmlns:a16="http://schemas.microsoft.com/office/drawing/2014/main" id="{62C8DDEA-7E6C-1949-8534-D334F6C13D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8" name="Rectangle 607" hidden="1">
            <a:extLst>
              <a:ext uri="{63B3BB69-23CF-44E3-9099-C40C66FF867C}">
                <a14:compatExt xmlns:a14="http://schemas.microsoft.com/office/drawing/2010/main" spid="_x0000_s1040"/>
              </a:ext>
              <a:ext uri="{FF2B5EF4-FFF2-40B4-BE49-F238E27FC236}">
                <a16:creationId xmlns:a16="http://schemas.microsoft.com/office/drawing/2014/main" id="{119AD0AF-5010-8C4C-9B91-032683BC01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09" name="Rectangle 608" hidden="1">
            <a:extLst>
              <a:ext uri="{63B3BB69-23CF-44E3-9099-C40C66FF867C}">
                <a14:compatExt xmlns:a14="http://schemas.microsoft.com/office/drawing/2010/main" spid="_x0000_s1040"/>
              </a:ext>
              <a:ext uri="{FF2B5EF4-FFF2-40B4-BE49-F238E27FC236}">
                <a16:creationId xmlns:a16="http://schemas.microsoft.com/office/drawing/2014/main" id="{927C03EF-2150-AF4B-A2FA-B0312A50128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0" name="Rectangle 609" hidden="1">
            <a:extLst>
              <a:ext uri="{63B3BB69-23CF-44E3-9099-C40C66FF867C}">
                <a14:compatExt xmlns:a14="http://schemas.microsoft.com/office/drawing/2010/main" spid="_x0000_s1049"/>
              </a:ext>
              <a:ext uri="{FF2B5EF4-FFF2-40B4-BE49-F238E27FC236}">
                <a16:creationId xmlns:a16="http://schemas.microsoft.com/office/drawing/2014/main" id="{40E797DA-EC84-7745-BD12-236B2CFD5F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1" name="Rectangle 610" hidden="1">
            <a:extLst>
              <a:ext uri="{63B3BB69-23CF-44E3-9099-C40C66FF867C}">
                <a14:compatExt xmlns:a14="http://schemas.microsoft.com/office/drawing/2010/main" spid="_x0000_s1040"/>
              </a:ext>
              <a:ext uri="{FF2B5EF4-FFF2-40B4-BE49-F238E27FC236}">
                <a16:creationId xmlns:a16="http://schemas.microsoft.com/office/drawing/2014/main" id="{54E0BDB0-4D7D-3543-9D22-B1C83CEDEAD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2" name="Rectangle 611" hidden="1">
            <a:extLst>
              <a:ext uri="{63B3BB69-23CF-44E3-9099-C40C66FF867C}">
                <a14:compatExt xmlns:a14="http://schemas.microsoft.com/office/drawing/2010/main" spid="_x0000_s1040"/>
              </a:ext>
              <a:ext uri="{FF2B5EF4-FFF2-40B4-BE49-F238E27FC236}">
                <a16:creationId xmlns:a16="http://schemas.microsoft.com/office/drawing/2014/main" id="{EB240F19-C732-2A4C-9477-F3AF361B2BB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3" name="Rectangle 612" hidden="1">
            <a:extLst>
              <a:ext uri="{63B3BB69-23CF-44E3-9099-C40C66FF867C}">
                <a14:compatExt xmlns:a14="http://schemas.microsoft.com/office/drawing/2010/main" spid="_x0000_s1049"/>
              </a:ext>
              <a:ext uri="{FF2B5EF4-FFF2-40B4-BE49-F238E27FC236}">
                <a16:creationId xmlns:a16="http://schemas.microsoft.com/office/drawing/2014/main" id="{76D86CC6-0988-CF43-ACDF-82B81BDDA58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4" name="Rectangle 613" hidden="1">
            <a:extLst>
              <a:ext uri="{63B3BB69-23CF-44E3-9099-C40C66FF867C}">
                <a14:compatExt xmlns:a14="http://schemas.microsoft.com/office/drawing/2010/main" spid="_x0000_s1040"/>
              </a:ext>
              <a:ext uri="{FF2B5EF4-FFF2-40B4-BE49-F238E27FC236}">
                <a16:creationId xmlns:a16="http://schemas.microsoft.com/office/drawing/2014/main" id="{40A52E08-0AE2-EB4B-B17D-FC4D94D6C1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5" name="Rectangle 614" hidden="1">
            <a:extLst>
              <a:ext uri="{63B3BB69-23CF-44E3-9099-C40C66FF867C}">
                <a14:compatExt xmlns:a14="http://schemas.microsoft.com/office/drawing/2010/main" spid="_x0000_s1040"/>
              </a:ext>
              <a:ext uri="{FF2B5EF4-FFF2-40B4-BE49-F238E27FC236}">
                <a16:creationId xmlns:a16="http://schemas.microsoft.com/office/drawing/2014/main" id="{34510BA2-0470-E647-B663-B5FC38A20F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6" name="Rectangle 615" hidden="1">
            <a:extLst>
              <a:ext uri="{63B3BB69-23CF-44E3-9099-C40C66FF867C}">
                <a14:compatExt xmlns:a14="http://schemas.microsoft.com/office/drawing/2010/main" spid="_x0000_s1049"/>
              </a:ext>
              <a:ext uri="{FF2B5EF4-FFF2-40B4-BE49-F238E27FC236}">
                <a16:creationId xmlns:a16="http://schemas.microsoft.com/office/drawing/2014/main" id="{FB673589-3DFD-564F-97BF-7DF97E81CA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7" name="Rectangle 616" hidden="1">
            <a:extLst>
              <a:ext uri="{63B3BB69-23CF-44E3-9099-C40C66FF867C}">
                <a14:compatExt xmlns:a14="http://schemas.microsoft.com/office/drawing/2010/main" spid="_x0000_s1040"/>
              </a:ext>
              <a:ext uri="{FF2B5EF4-FFF2-40B4-BE49-F238E27FC236}">
                <a16:creationId xmlns:a16="http://schemas.microsoft.com/office/drawing/2014/main" id="{13503703-9092-C143-A676-677B1B4FC8A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8" name="Rectangle 617" hidden="1">
            <a:extLst>
              <a:ext uri="{63B3BB69-23CF-44E3-9099-C40C66FF867C}">
                <a14:compatExt xmlns:a14="http://schemas.microsoft.com/office/drawing/2010/main" spid="_x0000_s1040"/>
              </a:ext>
              <a:ext uri="{FF2B5EF4-FFF2-40B4-BE49-F238E27FC236}">
                <a16:creationId xmlns:a16="http://schemas.microsoft.com/office/drawing/2014/main" id="{AEC34361-5A31-1F42-8296-12EC3A2D96A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19" name="Rectangle 618" hidden="1">
            <a:extLst>
              <a:ext uri="{63B3BB69-23CF-44E3-9099-C40C66FF867C}">
                <a14:compatExt xmlns:a14="http://schemas.microsoft.com/office/drawing/2010/main" spid="_x0000_s1039"/>
              </a:ext>
              <a:ext uri="{FF2B5EF4-FFF2-40B4-BE49-F238E27FC236}">
                <a16:creationId xmlns:a16="http://schemas.microsoft.com/office/drawing/2014/main" id="{0AD90A53-AD91-1B4B-ADE5-7B8A31BF9BE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0" name="Rectangle 619" hidden="1">
            <a:extLst>
              <a:ext uri="{63B3BB69-23CF-44E3-9099-C40C66FF867C}">
                <a14:compatExt xmlns:a14="http://schemas.microsoft.com/office/drawing/2010/main" spid="_x0000_s1040"/>
              </a:ext>
              <a:ext uri="{FF2B5EF4-FFF2-40B4-BE49-F238E27FC236}">
                <a16:creationId xmlns:a16="http://schemas.microsoft.com/office/drawing/2014/main" id="{DEED3B97-A815-C242-A3A7-B34BD19D3E6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1" name="Rectangle 620" hidden="1">
            <a:extLst>
              <a:ext uri="{63B3BB69-23CF-44E3-9099-C40C66FF867C}">
                <a14:compatExt xmlns:a14="http://schemas.microsoft.com/office/drawing/2010/main" spid="_x0000_s1043"/>
              </a:ext>
              <a:ext uri="{FF2B5EF4-FFF2-40B4-BE49-F238E27FC236}">
                <a16:creationId xmlns:a16="http://schemas.microsoft.com/office/drawing/2014/main" id="{B9B93F93-D1A5-6F43-ACAB-E41F69E2195E}"/>
              </a:ext>
            </a:extLst>
          </p:cNvPr>
          <p:cNvSpPr/>
          <p:nvPr/>
        </p:nvSpPr>
        <p:spPr>
          <a:xfrm>
            <a:off x="7981950" y="-47990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2" name="Rectangle 621" hidden="1">
            <a:extLst>
              <a:ext uri="{63B3BB69-23CF-44E3-9099-C40C66FF867C}">
                <a14:compatExt xmlns:a14="http://schemas.microsoft.com/office/drawing/2010/main" spid="_x0000_s1044"/>
              </a:ext>
              <a:ext uri="{FF2B5EF4-FFF2-40B4-BE49-F238E27FC236}">
                <a16:creationId xmlns:a16="http://schemas.microsoft.com/office/drawing/2014/main" id="{C0073FFC-EC44-AD4A-B3BF-0B7CB2D25E6F}"/>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3" name="Rectangle 622" hidden="1">
            <a:extLst>
              <a:ext uri="{63B3BB69-23CF-44E3-9099-C40C66FF867C}">
                <a14:compatExt xmlns:a14="http://schemas.microsoft.com/office/drawing/2010/main" spid="_x0000_s1049"/>
              </a:ext>
              <a:ext uri="{FF2B5EF4-FFF2-40B4-BE49-F238E27FC236}">
                <a16:creationId xmlns:a16="http://schemas.microsoft.com/office/drawing/2014/main" id="{7F47BAA2-8673-5C42-A211-0C2AF006FFB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4" name="Rectangle 623" hidden="1">
            <a:extLst>
              <a:ext uri="{63B3BB69-23CF-44E3-9099-C40C66FF867C}">
                <a14:compatExt xmlns:a14="http://schemas.microsoft.com/office/drawing/2010/main" spid="_x0000_s1054"/>
              </a:ext>
              <a:ext uri="{FF2B5EF4-FFF2-40B4-BE49-F238E27FC236}">
                <a16:creationId xmlns:a16="http://schemas.microsoft.com/office/drawing/2014/main" id="{43077627-B4CC-EF40-81AE-AADB5F175149}"/>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5" name="Rectangle 624" hidden="1">
            <a:extLst>
              <a:ext uri="{63B3BB69-23CF-44E3-9099-C40C66FF867C}">
                <a14:compatExt xmlns:a14="http://schemas.microsoft.com/office/drawing/2010/main" spid="_x0000_s1055"/>
              </a:ext>
              <a:ext uri="{FF2B5EF4-FFF2-40B4-BE49-F238E27FC236}">
                <a16:creationId xmlns:a16="http://schemas.microsoft.com/office/drawing/2014/main" id="{D275CD82-268C-E442-B554-6599C90AFB59}"/>
              </a:ext>
            </a:extLst>
          </p:cNvPr>
          <p:cNvSpPr/>
          <p:nvPr/>
        </p:nvSpPr>
        <p:spPr>
          <a:xfrm>
            <a:off x="79946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6" name="Rectangle 625" hidden="1">
            <a:extLst>
              <a:ext uri="{63B3BB69-23CF-44E3-9099-C40C66FF867C}">
                <a14:compatExt xmlns:a14="http://schemas.microsoft.com/office/drawing/2010/main" spid="_x0000_s1040"/>
              </a:ext>
              <a:ext uri="{FF2B5EF4-FFF2-40B4-BE49-F238E27FC236}">
                <a16:creationId xmlns:a16="http://schemas.microsoft.com/office/drawing/2014/main" id="{20237BD3-9826-5748-962C-9AC48ED2DE4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27" name="Rectangle 626" hidden="1">
            <a:extLst>
              <a:ext uri="{63B3BB69-23CF-44E3-9099-C40C66FF867C}">
                <a14:compatExt xmlns:a14="http://schemas.microsoft.com/office/drawing/2010/main" spid="_x0000_s1043"/>
              </a:ext>
              <a:ext uri="{FF2B5EF4-FFF2-40B4-BE49-F238E27FC236}">
                <a16:creationId xmlns:a16="http://schemas.microsoft.com/office/drawing/2014/main" id="{9750043B-7DA0-DF4C-B52F-5A860B438ED5}"/>
              </a:ext>
            </a:extLst>
          </p:cNvPr>
          <p:cNvSpPr/>
          <p:nvPr/>
        </p:nvSpPr>
        <p:spPr>
          <a:xfrm>
            <a:off x="7981950" y="-47990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628" name="Rectangle 627" hidden="1">
            <a:extLst>
              <a:ext uri="{63B3BB69-23CF-44E3-9099-C40C66FF867C}">
                <a14:compatExt xmlns:a14="http://schemas.microsoft.com/office/drawing/2010/main" spid="_x0000_s1044"/>
              </a:ext>
              <a:ext uri="{FF2B5EF4-FFF2-40B4-BE49-F238E27FC236}">
                <a16:creationId xmlns:a16="http://schemas.microsoft.com/office/drawing/2014/main" id="{4AB94431-05E3-3240-A43D-E4FF679B0E6B}"/>
              </a:ext>
            </a:extLst>
          </p:cNvPr>
          <p:cNvSpPr/>
          <p:nvPr/>
        </p:nvSpPr>
        <p:spPr>
          <a:xfrm>
            <a:off x="7981950" y="-47990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629" name="Rectangle 628" hidden="1">
            <a:extLst>
              <a:ext uri="{63B3BB69-23CF-44E3-9099-C40C66FF867C}">
                <a14:compatExt xmlns:a14="http://schemas.microsoft.com/office/drawing/2010/main" spid="_x0000_s1040"/>
              </a:ext>
              <a:ext uri="{FF2B5EF4-FFF2-40B4-BE49-F238E27FC236}">
                <a16:creationId xmlns:a16="http://schemas.microsoft.com/office/drawing/2014/main" id="{84AF78BE-A986-F642-9B7A-EC5AA379CC9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0" name="Rectangle 629" hidden="1">
            <a:extLst>
              <a:ext uri="{63B3BB69-23CF-44E3-9099-C40C66FF867C}">
                <a14:compatExt xmlns:a14="http://schemas.microsoft.com/office/drawing/2010/main" spid="_x0000_s1040"/>
              </a:ext>
              <a:ext uri="{FF2B5EF4-FFF2-40B4-BE49-F238E27FC236}">
                <a16:creationId xmlns:a16="http://schemas.microsoft.com/office/drawing/2014/main" id="{E8DD25C7-6689-8B44-82F9-6A597C3C3B5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1" name="Rectangle 630" hidden="1">
            <a:extLst>
              <a:ext uri="{63B3BB69-23CF-44E3-9099-C40C66FF867C}">
                <a14:compatExt xmlns:a14="http://schemas.microsoft.com/office/drawing/2010/main" spid="_x0000_s1049"/>
              </a:ext>
              <a:ext uri="{FF2B5EF4-FFF2-40B4-BE49-F238E27FC236}">
                <a16:creationId xmlns:a16="http://schemas.microsoft.com/office/drawing/2014/main" id="{8A2306A1-0002-5441-8C1A-EE30DBEB9904}"/>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2" name="Rectangle 631" hidden="1">
            <a:extLst>
              <a:ext uri="{63B3BB69-23CF-44E3-9099-C40C66FF867C}">
                <a14:compatExt xmlns:a14="http://schemas.microsoft.com/office/drawing/2010/main" spid="_x0000_s1040"/>
              </a:ext>
              <a:ext uri="{FF2B5EF4-FFF2-40B4-BE49-F238E27FC236}">
                <a16:creationId xmlns:a16="http://schemas.microsoft.com/office/drawing/2014/main" id="{F9489F35-5C70-0F4B-82BE-3F00B0705D4D}"/>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3" name="Rectangle 632" hidden="1">
            <a:extLst>
              <a:ext uri="{63B3BB69-23CF-44E3-9099-C40C66FF867C}">
                <a14:compatExt xmlns:a14="http://schemas.microsoft.com/office/drawing/2010/main" spid="_x0000_s1040"/>
              </a:ext>
              <a:ext uri="{FF2B5EF4-FFF2-40B4-BE49-F238E27FC236}">
                <a16:creationId xmlns:a16="http://schemas.microsoft.com/office/drawing/2014/main" id="{2C02E980-DA57-4F4E-AFEB-4C18E26C40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4" name="Rectangle 633" hidden="1">
            <a:extLst>
              <a:ext uri="{63B3BB69-23CF-44E3-9099-C40C66FF867C}">
                <a14:compatExt xmlns:a14="http://schemas.microsoft.com/office/drawing/2010/main" spid="_x0000_s1049"/>
              </a:ext>
              <a:ext uri="{FF2B5EF4-FFF2-40B4-BE49-F238E27FC236}">
                <a16:creationId xmlns:a16="http://schemas.microsoft.com/office/drawing/2014/main" id="{199B00BA-9D16-CD49-8960-7DABA0DDABC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5" name="Rectangle 634" hidden="1">
            <a:extLst>
              <a:ext uri="{63B3BB69-23CF-44E3-9099-C40C66FF867C}">
                <a14:compatExt xmlns:a14="http://schemas.microsoft.com/office/drawing/2010/main" spid="_x0000_s1040"/>
              </a:ext>
              <a:ext uri="{FF2B5EF4-FFF2-40B4-BE49-F238E27FC236}">
                <a16:creationId xmlns:a16="http://schemas.microsoft.com/office/drawing/2014/main" id="{2BC1D9D1-956B-2D4D-805A-C4DEE5B35C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6" name="Rectangle 635" hidden="1">
            <a:extLst>
              <a:ext uri="{63B3BB69-23CF-44E3-9099-C40C66FF867C}">
                <a14:compatExt xmlns:a14="http://schemas.microsoft.com/office/drawing/2010/main" spid="_x0000_s1040"/>
              </a:ext>
              <a:ext uri="{FF2B5EF4-FFF2-40B4-BE49-F238E27FC236}">
                <a16:creationId xmlns:a16="http://schemas.microsoft.com/office/drawing/2014/main" id="{CB75A5CF-6587-D242-A266-DE0F81F02B0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7" name="Rectangle 636" hidden="1">
            <a:extLst>
              <a:ext uri="{63B3BB69-23CF-44E3-9099-C40C66FF867C}">
                <a14:compatExt xmlns:a14="http://schemas.microsoft.com/office/drawing/2010/main" spid="_x0000_s1049"/>
              </a:ext>
              <a:ext uri="{FF2B5EF4-FFF2-40B4-BE49-F238E27FC236}">
                <a16:creationId xmlns:a16="http://schemas.microsoft.com/office/drawing/2014/main" id="{2F13CEF6-D71B-514C-882D-3BABA004BC28}"/>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8" name="Rectangle 637" hidden="1">
            <a:extLst>
              <a:ext uri="{63B3BB69-23CF-44E3-9099-C40C66FF867C}">
                <a14:compatExt xmlns:a14="http://schemas.microsoft.com/office/drawing/2010/main" spid="_x0000_s1040"/>
              </a:ext>
              <a:ext uri="{FF2B5EF4-FFF2-40B4-BE49-F238E27FC236}">
                <a16:creationId xmlns:a16="http://schemas.microsoft.com/office/drawing/2014/main" id="{D84D5194-32A3-C44E-BAD3-1E4A62CD841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39" name="Rectangle 638" hidden="1">
            <a:extLst>
              <a:ext uri="{63B3BB69-23CF-44E3-9099-C40C66FF867C}">
                <a14:compatExt xmlns:a14="http://schemas.microsoft.com/office/drawing/2010/main" spid="_x0000_s1040"/>
              </a:ext>
              <a:ext uri="{FF2B5EF4-FFF2-40B4-BE49-F238E27FC236}">
                <a16:creationId xmlns:a16="http://schemas.microsoft.com/office/drawing/2014/main" id="{7D4CB0EE-067D-124D-B057-FA773819150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0" name="Rectangle 639" hidden="1">
            <a:extLst>
              <a:ext uri="{63B3BB69-23CF-44E3-9099-C40C66FF867C}">
                <a14:compatExt xmlns:a14="http://schemas.microsoft.com/office/drawing/2010/main" spid="_x0000_s1049"/>
              </a:ext>
              <a:ext uri="{FF2B5EF4-FFF2-40B4-BE49-F238E27FC236}">
                <a16:creationId xmlns:a16="http://schemas.microsoft.com/office/drawing/2014/main" id="{AAD6243D-1B7B-BD43-9F55-B9E489085DF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1" name="Rectangle 640" hidden="1">
            <a:extLst>
              <a:ext uri="{63B3BB69-23CF-44E3-9099-C40C66FF867C}">
                <a14:compatExt xmlns:a14="http://schemas.microsoft.com/office/drawing/2010/main" spid="_x0000_s1040"/>
              </a:ext>
              <a:ext uri="{FF2B5EF4-FFF2-40B4-BE49-F238E27FC236}">
                <a16:creationId xmlns:a16="http://schemas.microsoft.com/office/drawing/2014/main" id="{21559ECF-6BC5-A541-96E7-6821A790342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2" name="Rectangle 641" hidden="1">
            <a:extLst>
              <a:ext uri="{63B3BB69-23CF-44E3-9099-C40C66FF867C}">
                <a14:compatExt xmlns:a14="http://schemas.microsoft.com/office/drawing/2010/main" spid="_x0000_s1040"/>
              </a:ext>
              <a:ext uri="{FF2B5EF4-FFF2-40B4-BE49-F238E27FC236}">
                <a16:creationId xmlns:a16="http://schemas.microsoft.com/office/drawing/2014/main" id="{DD6A2890-2DBA-0D49-9F54-33600FA5D74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3" name="Rectangle 642" hidden="1">
            <a:extLst>
              <a:ext uri="{63B3BB69-23CF-44E3-9099-C40C66FF867C}">
                <a14:compatExt xmlns:a14="http://schemas.microsoft.com/office/drawing/2010/main" spid="_x0000_s1049"/>
              </a:ext>
              <a:ext uri="{FF2B5EF4-FFF2-40B4-BE49-F238E27FC236}">
                <a16:creationId xmlns:a16="http://schemas.microsoft.com/office/drawing/2014/main" id="{BD1BBFC5-2350-A94D-B881-F8AA7F95E95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4" name="Rectangle 643" hidden="1">
            <a:extLst>
              <a:ext uri="{63B3BB69-23CF-44E3-9099-C40C66FF867C}">
                <a14:compatExt xmlns:a14="http://schemas.microsoft.com/office/drawing/2010/main" spid="_x0000_s1040"/>
              </a:ext>
              <a:ext uri="{FF2B5EF4-FFF2-40B4-BE49-F238E27FC236}">
                <a16:creationId xmlns:a16="http://schemas.microsoft.com/office/drawing/2014/main" id="{5B462369-3620-9547-B4B9-AB436E77A480}"/>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5" name="Rectangle 644" hidden="1">
            <a:extLst>
              <a:ext uri="{63B3BB69-23CF-44E3-9099-C40C66FF867C}">
                <a14:compatExt xmlns:a14="http://schemas.microsoft.com/office/drawing/2010/main" spid="_x0000_s1040"/>
              </a:ext>
              <a:ext uri="{FF2B5EF4-FFF2-40B4-BE49-F238E27FC236}">
                <a16:creationId xmlns:a16="http://schemas.microsoft.com/office/drawing/2014/main" id="{5C05321D-C5C6-914D-A5C7-A4134A9586E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6" name="Rectangle 645" hidden="1">
            <a:extLst>
              <a:ext uri="{63B3BB69-23CF-44E3-9099-C40C66FF867C}">
                <a14:compatExt xmlns:a14="http://schemas.microsoft.com/office/drawing/2010/main" spid="_x0000_s1049"/>
              </a:ext>
              <a:ext uri="{FF2B5EF4-FFF2-40B4-BE49-F238E27FC236}">
                <a16:creationId xmlns:a16="http://schemas.microsoft.com/office/drawing/2014/main" id="{95E8A852-54B9-1C4E-8321-4A222304D37A}"/>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7" name="Rectangle 646" hidden="1">
            <a:extLst>
              <a:ext uri="{63B3BB69-23CF-44E3-9099-C40C66FF867C}">
                <a14:compatExt xmlns:a14="http://schemas.microsoft.com/office/drawing/2010/main" spid="_x0000_s1040"/>
              </a:ext>
              <a:ext uri="{FF2B5EF4-FFF2-40B4-BE49-F238E27FC236}">
                <a16:creationId xmlns:a16="http://schemas.microsoft.com/office/drawing/2014/main" id="{5E89A438-945E-8D4A-88D0-4A2AC29FB6F2}"/>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8" name="Rectangle 647" hidden="1">
            <a:extLst>
              <a:ext uri="{63B3BB69-23CF-44E3-9099-C40C66FF867C}">
                <a14:compatExt xmlns:a14="http://schemas.microsoft.com/office/drawing/2010/main" spid="_x0000_s1040"/>
              </a:ext>
              <a:ext uri="{FF2B5EF4-FFF2-40B4-BE49-F238E27FC236}">
                <a16:creationId xmlns:a16="http://schemas.microsoft.com/office/drawing/2014/main" id="{070C0597-42E5-984B-BF9A-7824FCCF6BB9}"/>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49" name="Rectangle 648" hidden="1">
            <a:extLst>
              <a:ext uri="{63B3BB69-23CF-44E3-9099-C40C66FF867C}">
                <a14:compatExt xmlns:a14="http://schemas.microsoft.com/office/drawing/2010/main" spid="_x0000_s1049"/>
              </a:ext>
              <a:ext uri="{FF2B5EF4-FFF2-40B4-BE49-F238E27FC236}">
                <a16:creationId xmlns:a16="http://schemas.microsoft.com/office/drawing/2014/main" id="{1FDFA1E0-C54F-2C49-9C21-CC5FDFBDB26E}"/>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0" name="Rectangle 649" hidden="1">
            <a:extLst>
              <a:ext uri="{63B3BB69-23CF-44E3-9099-C40C66FF867C}">
                <a14:compatExt xmlns:a14="http://schemas.microsoft.com/office/drawing/2010/main" spid="_x0000_s1040"/>
              </a:ext>
              <a:ext uri="{FF2B5EF4-FFF2-40B4-BE49-F238E27FC236}">
                <a16:creationId xmlns:a16="http://schemas.microsoft.com/office/drawing/2014/main" id="{E2A707FA-5CEB-3146-AFD4-D5FDDFB94DD3}"/>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1" name="Rectangle 650" hidden="1">
            <a:extLst>
              <a:ext uri="{63B3BB69-23CF-44E3-9099-C40C66FF867C}">
                <a14:compatExt xmlns:a14="http://schemas.microsoft.com/office/drawing/2010/main" spid="_x0000_s1040"/>
              </a:ext>
              <a:ext uri="{FF2B5EF4-FFF2-40B4-BE49-F238E27FC236}">
                <a16:creationId xmlns:a16="http://schemas.microsoft.com/office/drawing/2014/main" id="{561F0ED1-DB97-C949-A24E-88E33B13085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2" name="Rectangle 651" hidden="1">
            <a:extLst>
              <a:ext uri="{63B3BB69-23CF-44E3-9099-C40C66FF867C}">
                <a14:compatExt xmlns:a14="http://schemas.microsoft.com/office/drawing/2010/main" spid="_x0000_s1049"/>
              </a:ext>
              <a:ext uri="{FF2B5EF4-FFF2-40B4-BE49-F238E27FC236}">
                <a16:creationId xmlns:a16="http://schemas.microsoft.com/office/drawing/2014/main" id="{F062947B-E52F-F34C-968E-EF7366362B6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3" name="Rectangle 652" hidden="1">
            <a:extLst>
              <a:ext uri="{63B3BB69-23CF-44E3-9099-C40C66FF867C}">
                <a14:compatExt xmlns:a14="http://schemas.microsoft.com/office/drawing/2010/main" spid="_x0000_s1040"/>
              </a:ext>
              <a:ext uri="{FF2B5EF4-FFF2-40B4-BE49-F238E27FC236}">
                <a16:creationId xmlns:a16="http://schemas.microsoft.com/office/drawing/2014/main" id="{E3B2060B-5BC5-864E-AD00-A53A262555F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4" name="Rectangle 653" hidden="1">
            <a:extLst>
              <a:ext uri="{63B3BB69-23CF-44E3-9099-C40C66FF867C}">
                <a14:compatExt xmlns:a14="http://schemas.microsoft.com/office/drawing/2010/main" spid="_x0000_s1040"/>
              </a:ext>
              <a:ext uri="{FF2B5EF4-FFF2-40B4-BE49-F238E27FC236}">
                <a16:creationId xmlns:a16="http://schemas.microsoft.com/office/drawing/2014/main" id="{607629B6-3D74-B344-93FD-49D61EA35A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5" name="Rectangle 654" hidden="1">
            <a:extLst>
              <a:ext uri="{63B3BB69-23CF-44E3-9099-C40C66FF867C}">
                <a14:compatExt xmlns:a14="http://schemas.microsoft.com/office/drawing/2010/main" spid="_x0000_s1049"/>
              </a:ext>
              <a:ext uri="{FF2B5EF4-FFF2-40B4-BE49-F238E27FC236}">
                <a16:creationId xmlns:a16="http://schemas.microsoft.com/office/drawing/2014/main" id="{87133C52-A175-0948-BAA4-F04E2E9D896C}"/>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6" name="Rectangle 655" hidden="1">
            <a:extLst>
              <a:ext uri="{63B3BB69-23CF-44E3-9099-C40C66FF867C}">
                <a14:compatExt xmlns:a14="http://schemas.microsoft.com/office/drawing/2010/main" spid="_x0000_s1040"/>
              </a:ext>
              <a:ext uri="{FF2B5EF4-FFF2-40B4-BE49-F238E27FC236}">
                <a16:creationId xmlns:a16="http://schemas.microsoft.com/office/drawing/2014/main" id="{C9A59375-EF7F-AF48-8D76-70AC2EBDDEA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7" name="Rectangle 656" hidden="1">
            <a:extLst>
              <a:ext uri="{63B3BB69-23CF-44E3-9099-C40C66FF867C}">
                <a14:compatExt xmlns:a14="http://schemas.microsoft.com/office/drawing/2010/main" spid="_x0000_s1040"/>
              </a:ext>
              <a:ext uri="{FF2B5EF4-FFF2-40B4-BE49-F238E27FC236}">
                <a16:creationId xmlns:a16="http://schemas.microsoft.com/office/drawing/2014/main" id="{97B81FB3-A9AE-6E4F-AEE3-C296020EEE65}"/>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8" name="Rectangle 657" hidden="1">
            <a:extLst>
              <a:ext uri="{63B3BB69-23CF-44E3-9099-C40C66FF867C}">
                <a14:compatExt xmlns:a14="http://schemas.microsoft.com/office/drawing/2010/main" spid="_x0000_s1049"/>
              </a:ext>
              <a:ext uri="{FF2B5EF4-FFF2-40B4-BE49-F238E27FC236}">
                <a16:creationId xmlns:a16="http://schemas.microsoft.com/office/drawing/2014/main" id="{F9BB81C3-8AC5-3142-AFA2-E76326FFE0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59" name="Rectangle 658" hidden="1">
            <a:extLst>
              <a:ext uri="{63B3BB69-23CF-44E3-9099-C40C66FF867C}">
                <a14:compatExt xmlns:a14="http://schemas.microsoft.com/office/drawing/2010/main" spid="_x0000_s1040"/>
              </a:ext>
              <a:ext uri="{FF2B5EF4-FFF2-40B4-BE49-F238E27FC236}">
                <a16:creationId xmlns:a16="http://schemas.microsoft.com/office/drawing/2014/main" id="{860E1AAF-9877-3E4C-AB28-3F73837147B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0" name="Rectangle 659" hidden="1">
            <a:extLst>
              <a:ext uri="{63B3BB69-23CF-44E3-9099-C40C66FF867C}">
                <a14:compatExt xmlns:a14="http://schemas.microsoft.com/office/drawing/2010/main" spid="_x0000_s1040"/>
              </a:ext>
              <a:ext uri="{FF2B5EF4-FFF2-40B4-BE49-F238E27FC236}">
                <a16:creationId xmlns:a16="http://schemas.microsoft.com/office/drawing/2014/main" id="{4F94C649-8A15-3F48-BFA0-BCF3B05E518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1" name="Rectangle 660" hidden="1">
            <a:extLst>
              <a:ext uri="{63B3BB69-23CF-44E3-9099-C40C66FF867C}">
                <a14:compatExt xmlns:a14="http://schemas.microsoft.com/office/drawing/2010/main" spid="_x0000_s1049"/>
              </a:ext>
              <a:ext uri="{FF2B5EF4-FFF2-40B4-BE49-F238E27FC236}">
                <a16:creationId xmlns:a16="http://schemas.microsoft.com/office/drawing/2014/main" id="{8FCE5236-5CCC-EB42-B221-20D7DFE9566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2" name="Rectangle 661" hidden="1">
            <a:extLst>
              <a:ext uri="{63B3BB69-23CF-44E3-9099-C40C66FF867C}">
                <a14:compatExt xmlns:a14="http://schemas.microsoft.com/office/drawing/2010/main" spid="_x0000_s1040"/>
              </a:ext>
              <a:ext uri="{FF2B5EF4-FFF2-40B4-BE49-F238E27FC236}">
                <a16:creationId xmlns:a16="http://schemas.microsoft.com/office/drawing/2014/main" id="{3F316386-6908-D844-A386-B165612AFC2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3" name="Rectangle 662" hidden="1">
            <a:extLst>
              <a:ext uri="{63B3BB69-23CF-44E3-9099-C40C66FF867C}">
                <a14:compatExt xmlns:a14="http://schemas.microsoft.com/office/drawing/2010/main" spid="_x0000_s1040"/>
              </a:ext>
              <a:ext uri="{FF2B5EF4-FFF2-40B4-BE49-F238E27FC236}">
                <a16:creationId xmlns:a16="http://schemas.microsoft.com/office/drawing/2014/main" id="{36BA4992-C5B2-424B-9A1F-2904CCC5B40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4" name="Rectangle 663" hidden="1">
            <a:extLst>
              <a:ext uri="{63B3BB69-23CF-44E3-9099-C40C66FF867C}">
                <a14:compatExt xmlns:a14="http://schemas.microsoft.com/office/drawing/2010/main" spid="_x0000_s1049"/>
              </a:ext>
              <a:ext uri="{FF2B5EF4-FFF2-40B4-BE49-F238E27FC236}">
                <a16:creationId xmlns:a16="http://schemas.microsoft.com/office/drawing/2014/main" id="{8E3DADDF-0EDB-CC49-8700-6A9DA31F5778}"/>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5" name="Rectangle 664" hidden="1">
            <a:extLst>
              <a:ext uri="{63B3BB69-23CF-44E3-9099-C40C66FF867C}">
                <a14:compatExt xmlns:a14="http://schemas.microsoft.com/office/drawing/2010/main" spid="_x0000_s1040"/>
              </a:ext>
              <a:ext uri="{FF2B5EF4-FFF2-40B4-BE49-F238E27FC236}">
                <a16:creationId xmlns:a16="http://schemas.microsoft.com/office/drawing/2014/main" id="{485B974A-10F3-0D43-BED2-7E3E222AE01D}"/>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6" name="Rectangle 665" hidden="1">
            <a:extLst>
              <a:ext uri="{63B3BB69-23CF-44E3-9099-C40C66FF867C}">
                <a14:compatExt xmlns:a14="http://schemas.microsoft.com/office/drawing/2010/main" spid="_x0000_s1040"/>
              </a:ext>
              <a:ext uri="{FF2B5EF4-FFF2-40B4-BE49-F238E27FC236}">
                <a16:creationId xmlns:a16="http://schemas.microsoft.com/office/drawing/2014/main" id="{B1EBD13C-9313-BF4C-9C56-8389C8C4B1A7}"/>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7" name="Rectangle 666" hidden="1">
            <a:extLst>
              <a:ext uri="{63B3BB69-23CF-44E3-9099-C40C66FF867C}">
                <a14:compatExt xmlns:a14="http://schemas.microsoft.com/office/drawing/2010/main" spid="_x0000_s1049"/>
              </a:ext>
              <a:ext uri="{FF2B5EF4-FFF2-40B4-BE49-F238E27FC236}">
                <a16:creationId xmlns:a16="http://schemas.microsoft.com/office/drawing/2014/main" id="{287F06E1-1E90-2445-A680-199534592FE9}"/>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8" name="Rectangle 667" hidden="1">
            <a:extLst>
              <a:ext uri="{63B3BB69-23CF-44E3-9099-C40C66FF867C}">
                <a14:compatExt xmlns:a14="http://schemas.microsoft.com/office/drawing/2010/main" spid="_x0000_s1040"/>
              </a:ext>
              <a:ext uri="{FF2B5EF4-FFF2-40B4-BE49-F238E27FC236}">
                <a16:creationId xmlns:a16="http://schemas.microsoft.com/office/drawing/2014/main" id="{CB139152-E0D4-A74E-8A9F-45B237506E1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69" name="Rectangle 668" hidden="1">
            <a:extLst>
              <a:ext uri="{63B3BB69-23CF-44E3-9099-C40C66FF867C}">
                <a14:compatExt xmlns:a14="http://schemas.microsoft.com/office/drawing/2010/main" spid="_x0000_s1040"/>
              </a:ext>
              <a:ext uri="{FF2B5EF4-FFF2-40B4-BE49-F238E27FC236}">
                <a16:creationId xmlns:a16="http://schemas.microsoft.com/office/drawing/2014/main" id="{2A8F7E56-1FF4-634F-A8EC-1462F00E2E0F}"/>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0" name="Rectangle 669" hidden="1">
            <a:extLst>
              <a:ext uri="{63B3BB69-23CF-44E3-9099-C40C66FF867C}">
                <a14:compatExt xmlns:a14="http://schemas.microsoft.com/office/drawing/2010/main" spid="_x0000_s1049"/>
              </a:ext>
              <a:ext uri="{FF2B5EF4-FFF2-40B4-BE49-F238E27FC236}">
                <a16:creationId xmlns:a16="http://schemas.microsoft.com/office/drawing/2014/main" id="{81084614-2C31-2E48-82A5-3420B9B3237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1" name="Rectangle 670" hidden="1">
            <a:extLst>
              <a:ext uri="{63B3BB69-23CF-44E3-9099-C40C66FF867C}">
                <a14:compatExt xmlns:a14="http://schemas.microsoft.com/office/drawing/2010/main" spid="_x0000_s1040"/>
              </a:ext>
              <a:ext uri="{FF2B5EF4-FFF2-40B4-BE49-F238E27FC236}">
                <a16:creationId xmlns:a16="http://schemas.microsoft.com/office/drawing/2014/main" id="{50728790-6493-6C4E-81C7-528F9F480E7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2" name="Rectangle 671" hidden="1">
            <a:extLst>
              <a:ext uri="{63B3BB69-23CF-44E3-9099-C40C66FF867C}">
                <a14:compatExt xmlns:a14="http://schemas.microsoft.com/office/drawing/2010/main" spid="_x0000_s1040"/>
              </a:ext>
              <a:ext uri="{FF2B5EF4-FFF2-40B4-BE49-F238E27FC236}">
                <a16:creationId xmlns:a16="http://schemas.microsoft.com/office/drawing/2014/main" id="{5785B24A-F213-954E-82AC-1964A43F59B0}"/>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3" name="Rectangle 672" hidden="1">
            <a:extLst>
              <a:ext uri="{63B3BB69-23CF-44E3-9099-C40C66FF867C}">
                <a14:compatExt xmlns:a14="http://schemas.microsoft.com/office/drawing/2010/main" spid="_x0000_s1049"/>
              </a:ext>
              <a:ext uri="{FF2B5EF4-FFF2-40B4-BE49-F238E27FC236}">
                <a16:creationId xmlns:a16="http://schemas.microsoft.com/office/drawing/2014/main" id="{E5F5252C-0B58-C54E-B673-270E2816CFC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4" name="Rectangle 673" hidden="1">
            <a:extLst>
              <a:ext uri="{63B3BB69-23CF-44E3-9099-C40C66FF867C}">
                <a14:compatExt xmlns:a14="http://schemas.microsoft.com/office/drawing/2010/main" spid="_x0000_s1040"/>
              </a:ext>
              <a:ext uri="{FF2B5EF4-FFF2-40B4-BE49-F238E27FC236}">
                <a16:creationId xmlns:a16="http://schemas.microsoft.com/office/drawing/2014/main" id="{25406A1A-997D-1F49-A9B6-BB9A89614B9B}"/>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5" name="Rectangle 674" hidden="1">
            <a:extLst>
              <a:ext uri="{63B3BB69-23CF-44E3-9099-C40C66FF867C}">
                <a14:compatExt xmlns:a14="http://schemas.microsoft.com/office/drawing/2010/main" spid="_x0000_s1040"/>
              </a:ext>
              <a:ext uri="{FF2B5EF4-FFF2-40B4-BE49-F238E27FC236}">
                <a16:creationId xmlns:a16="http://schemas.microsoft.com/office/drawing/2014/main" id="{C74FD200-4484-A04C-B024-C56AF4207731}"/>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6" name="Rectangle 675" hidden="1">
            <a:extLst>
              <a:ext uri="{63B3BB69-23CF-44E3-9099-C40C66FF867C}">
                <a14:compatExt xmlns:a14="http://schemas.microsoft.com/office/drawing/2010/main" spid="_x0000_s1049"/>
              </a:ext>
              <a:ext uri="{FF2B5EF4-FFF2-40B4-BE49-F238E27FC236}">
                <a16:creationId xmlns:a16="http://schemas.microsoft.com/office/drawing/2014/main" id="{5026BBED-1B45-EB49-BA0F-B2F77932483E}"/>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7" name="Rectangle 676" hidden="1">
            <a:extLst>
              <a:ext uri="{63B3BB69-23CF-44E3-9099-C40C66FF867C}">
                <a14:compatExt xmlns:a14="http://schemas.microsoft.com/office/drawing/2010/main" spid="_x0000_s1040"/>
              </a:ext>
              <a:ext uri="{FF2B5EF4-FFF2-40B4-BE49-F238E27FC236}">
                <a16:creationId xmlns:a16="http://schemas.microsoft.com/office/drawing/2014/main" id="{59340C0F-412E-5B48-ABCA-D1F0FA51A751}"/>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8" name="Rectangle 677" hidden="1">
            <a:extLst>
              <a:ext uri="{63B3BB69-23CF-44E3-9099-C40C66FF867C}">
                <a14:compatExt xmlns:a14="http://schemas.microsoft.com/office/drawing/2010/main" spid="_x0000_s1040"/>
              </a:ext>
              <a:ext uri="{FF2B5EF4-FFF2-40B4-BE49-F238E27FC236}">
                <a16:creationId xmlns:a16="http://schemas.microsoft.com/office/drawing/2014/main" id="{652358CC-D1C5-B346-94D3-81D39B79F092}"/>
              </a:ext>
            </a:extLst>
          </p:cNvPr>
          <p:cNvSpPr/>
          <p:nvPr/>
        </p:nvSpPr>
        <p:spPr>
          <a:xfrm>
            <a:off x="7981950" y="-47990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79" name="Rectangle 678" hidden="1">
            <a:extLst>
              <a:ext uri="{63B3BB69-23CF-44E3-9099-C40C66FF867C}">
                <a14:compatExt xmlns:a14="http://schemas.microsoft.com/office/drawing/2010/main" spid="_x0000_s1040"/>
              </a:ext>
              <a:ext uri="{FF2B5EF4-FFF2-40B4-BE49-F238E27FC236}">
                <a16:creationId xmlns:a16="http://schemas.microsoft.com/office/drawing/2014/main" id="{D531DB03-E4BA-1B41-A3F2-D535EE89C225}"/>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0" name="Rectangle 679" hidden="1">
            <a:extLst>
              <a:ext uri="{63B3BB69-23CF-44E3-9099-C40C66FF867C}">
                <a14:compatExt xmlns:a14="http://schemas.microsoft.com/office/drawing/2010/main" spid="_x0000_s1040"/>
              </a:ext>
              <a:ext uri="{FF2B5EF4-FFF2-40B4-BE49-F238E27FC236}">
                <a16:creationId xmlns:a16="http://schemas.microsoft.com/office/drawing/2014/main" id="{3BC5DBFA-5CB0-474A-85DF-B4791A3DAB9F}"/>
              </a:ext>
            </a:extLst>
          </p:cNvPr>
          <p:cNvSpPr/>
          <p:nvPr/>
        </p:nvSpPr>
        <p:spPr>
          <a:xfrm>
            <a:off x="7981950" y="-47990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1" name="Rectangle 680" hidden="1">
            <a:extLst>
              <a:ext uri="{63B3BB69-23CF-44E3-9099-C40C66FF867C}">
                <a14:compatExt xmlns:a14="http://schemas.microsoft.com/office/drawing/2010/main" spid="_x0000_s1049"/>
              </a:ext>
              <a:ext uri="{FF2B5EF4-FFF2-40B4-BE49-F238E27FC236}">
                <a16:creationId xmlns:a16="http://schemas.microsoft.com/office/drawing/2014/main" id="{EDCC889E-6FB6-FD46-B941-2B5069AD89B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2" name="Rectangle 681" hidden="1">
            <a:extLst>
              <a:ext uri="{63B3BB69-23CF-44E3-9099-C40C66FF867C}">
                <a14:compatExt xmlns:a14="http://schemas.microsoft.com/office/drawing/2010/main" spid="_x0000_s1040"/>
              </a:ext>
              <a:ext uri="{FF2B5EF4-FFF2-40B4-BE49-F238E27FC236}">
                <a16:creationId xmlns:a16="http://schemas.microsoft.com/office/drawing/2014/main" id="{3E41F641-BDD1-284D-8204-3C6B36E4852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3" name="Rectangle 682" hidden="1">
            <a:extLst>
              <a:ext uri="{63B3BB69-23CF-44E3-9099-C40C66FF867C}">
                <a14:compatExt xmlns:a14="http://schemas.microsoft.com/office/drawing/2010/main" spid="_x0000_s1040"/>
              </a:ext>
              <a:ext uri="{FF2B5EF4-FFF2-40B4-BE49-F238E27FC236}">
                <a16:creationId xmlns:a16="http://schemas.microsoft.com/office/drawing/2014/main" id="{5C71D4AD-2A18-074B-B97C-1362943ABA2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4" name="Rectangle 683" hidden="1">
            <a:extLst>
              <a:ext uri="{63B3BB69-23CF-44E3-9099-C40C66FF867C}">
                <a14:compatExt xmlns:a14="http://schemas.microsoft.com/office/drawing/2010/main" spid="_x0000_s1049"/>
              </a:ext>
              <a:ext uri="{FF2B5EF4-FFF2-40B4-BE49-F238E27FC236}">
                <a16:creationId xmlns:a16="http://schemas.microsoft.com/office/drawing/2014/main" id="{9E3A1F0B-D701-F749-BB5D-E2C3A63EACB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5" name="Rectangle 684" hidden="1">
            <a:extLst>
              <a:ext uri="{63B3BB69-23CF-44E3-9099-C40C66FF867C}">
                <a14:compatExt xmlns:a14="http://schemas.microsoft.com/office/drawing/2010/main" spid="_x0000_s1040"/>
              </a:ext>
              <a:ext uri="{FF2B5EF4-FFF2-40B4-BE49-F238E27FC236}">
                <a16:creationId xmlns:a16="http://schemas.microsoft.com/office/drawing/2014/main" id="{E960E7F5-D2E4-F846-8E1F-45B45136BEA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6" name="Rectangle 685" hidden="1">
            <a:extLst>
              <a:ext uri="{63B3BB69-23CF-44E3-9099-C40C66FF867C}">
                <a14:compatExt xmlns:a14="http://schemas.microsoft.com/office/drawing/2010/main" spid="_x0000_s1040"/>
              </a:ext>
              <a:ext uri="{FF2B5EF4-FFF2-40B4-BE49-F238E27FC236}">
                <a16:creationId xmlns:a16="http://schemas.microsoft.com/office/drawing/2014/main" id="{7B22AEBB-C316-4D4F-8102-79C6DA119E9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7" name="Rectangle 686" hidden="1">
            <a:extLst>
              <a:ext uri="{63B3BB69-23CF-44E3-9099-C40C66FF867C}">
                <a14:compatExt xmlns:a14="http://schemas.microsoft.com/office/drawing/2010/main" spid="_x0000_s1049"/>
              </a:ext>
              <a:ext uri="{FF2B5EF4-FFF2-40B4-BE49-F238E27FC236}">
                <a16:creationId xmlns:a16="http://schemas.microsoft.com/office/drawing/2014/main" id="{FC363426-623E-224A-B84B-415B333A86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8" name="Rectangle 687" hidden="1">
            <a:extLst>
              <a:ext uri="{63B3BB69-23CF-44E3-9099-C40C66FF867C}">
                <a14:compatExt xmlns:a14="http://schemas.microsoft.com/office/drawing/2010/main" spid="_x0000_s1040"/>
              </a:ext>
              <a:ext uri="{FF2B5EF4-FFF2-40B4-BE49-F238E27FC236}">
                <a16:creationId xmlns:a16="http://schemas.microsoft.com/office/drawing/2014/main" id="{9285AF46-6345-5744-A5E8-04E10D20721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89" name="Rectangle 688" hidden="1">
            <a:extLst>
              <a:ext uri="{63B3BB69-23CF-44E3-9099-C40C66FF867C}">
                <a14:compatExt xmlns:a14="http://schemas.microsoft.com/office/drawing/2010/main" spid="_x0000_s1040"/>
              </a:ext>
              <a:ext uri="{FF2B5EF4-FFF2-40B4-BE49-F238E27FC236}">
                <a16:creationId xmlns:a16="http://schemas.microsoft.com/office/drawing/2014/main" id="{E7CD5125-D2D4-D34E-B6F0-8A33D37A462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0" name="Rectangle 689" hidden="1">
            <a:extLst>
              <a:ext uri="{63B3BB69-23CF-44E3-9099-C40C66FF867C}">
                <a14:compatExt xmlns:a14="http://schemas.microsoft.com/office/drawing/2010/main" spid="_x0000_s1049"/>
              </a:ext>
              <a:ext uri="{FF2B5EF4-FFF2-40B4-BE49-F238E27FC236}">
                <a16:creationId xmlns:a16="http://schemas.microsoft.com/office/drawing/2014/main" id="{CDB86E47-8AB8-8642-BD36-A52F6DBA899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1" name="Rectangle 690" hidden="1">
            <a:extLst>
              <a:ext uri="{63B3BB69-23CF-44E3-9099-C40C66FF867C}">
                <a14:compatExt xmlns:a14="http://schemas.microsoft.com/office/drawing/2010/main" spid="_x0000_s1040"/>
              </a:ext>
              <a:ext uri="{FF2B5EF4-FFF2-40B4-BE49-F238E27FC236}">
                <a16:creationId xmlns:a16="http://schemas.microsoft.com/office/drawing/2014/main" id="{86A36B96-3DA8-5F40-B54C-95900D874EF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2" name="Rectangle 691" hidden="1">
            <a:extLst>
              <a:ext uri="{63B3BB69-23CF-44E3-9099-C40C66FF867C}">
                <a14:compatExt xmlns:a14="http://schemas.microsoft.com/office/drawing/2010/main" spid="_x0000_s1040"/>
              </a:ext>
              <a:ext uri="{FF2B5EF4-FFF2-40B4-BE49-F238E27FC236}">
                <a16:creationId xmlns:a16="http://schemas.microsoft.com/office/drawing/2014/main" id="{92067813-2CEE-6B41-BC52-C501400BE4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3" name="Rectangle 692" hidden="1">
            <a:extLst>
              <a:ext uri="{63B3BB69-23CF-44E3-9099-C40C66FF867C}">
                <a14:compatExt xmlns:a14="http://schemas.microsoft.com/office/drawing/2010/main" spid="_x0000_s1049"/>
              </a:ext>
              <a:ext uri="{FF2B5EF4-FFF2-40B4-BE49-F238E27FC236}">
                <a16:creationId xmlns:a16="http://schemas.microsoft.com/office/drawing/2014/main" id="{988656FD-5265-0C4B-AEE8-4BBDE6741F0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4" name="Rectangle 693" hidden="1">
            <a:extLst>
              <a:ext uri="{63B3BB69-23CF-44E3-9099-C40C66FF867C}">
                <a14:compatExt xmlns:a14="http://schemas.microsoft.com/office/drawing/2010/main" spid="_x0000_s1040"/>
              </a:ext>
              <a:ext uri="{FF2B5EF4-FFF2-40B4-BE49-F238E27FC236}">
                <a16:creationId xmlns:a16="http://schemas.microsoft.com/office/drawing/2014/main" id="{9469B2EC-53F2-394A-A5DE-E70E658139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5" name="Rectangle 694" hidden="1">
            <a:extLst>
              <a:ext uri="{63B3BB69-23CF-44E3-9099-C40C66FF867C}">
                <a14:compatExt xmlns:a14="http://schemas.microsoft.com/office/drawing/2010/main" spid="_x0000_s1040"/>
              </a:ext>
              <a:ext uri="{FF2B5EF4-FFF2-40B4-BE49-F238E27FC236}">
                <a16:creationId xmlns:a16="http://schemas.microsoft.com/office/drawing/2014/main" id="{F1D77F80-3EA9-A643-B50E-90A0EE7B12D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6" name="Rectangle 695" hidden="1">
            <a:extLst>
              <a:ext uri="{63B3BB69-23CF-44E3-9099-C40C66FF867C}">
                <a14:compatExt xmlns:a14="http://schemas.microsoft.com/office/drawing/2010/main" spid="_x0000_s1049"/>
              </a:ext>
              <a:ext uri="{FF2B5EF4-FFF2-40B4-BE49-F238E27FC236}">
                <a16:creationId xmlns:a16="http://schemas.microsoft.com/office/drawing/2014/main" id="{C7F9CDB3-81EC-F74B-9547-D3B31058F6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7" name="Rectangle 696" hidden="1">
            <a:extLst>
              <a:ext uri="{63B3BB69-23CF-44E3-9099-C40C66FF867C}">
                <a14:compatExt xmlns:a14="http://schemas.microsoft.com/office/drawing/2010/main" spid="_x0000_s1040"/>
              </a:ext>
              <a:ext uri="{FF2B5EF4-FFF2-40B4-BE49-F238E27FC236}">
                <a16:creationId xmlns:a16="http://schemas.microsoft.com/office/drawing/2014/main" id="{27340BC8-2C95-8746-9762-4D53DBB0AD7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8" name="Rectangle 697" hidden="1">
            <a:extLst>
              <a:ext uri="{63B3BB69-23CF-44E3-9099-C40C66FF867C}">
                <a14:compatExt xmlns:a14="http://schemas.microsoft.com/office/drawing/2010/main" spid="_x0000_s1040"/>
              </a:ext>
              <a:ext uri="{FF2B5EF4-FFF2-40B4-BE49-F238E27FC236}">
                <a16:creationId xmlns:a16="http://schemas.microsoft.com/office/drawing/2014/main" id="{5195DDC5-73D9-4B4A-9BA8-16E926493C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699" name="Rectangle 698" hidden="1">
            <a:extLst>
              <a:ext uri="{63B3BB69-23CF-44E3-9099-C40C66FF867C}">
                <a14:compatExt xmlns:a14="http://schemas.microsoft.com/office/drawing/2010/main" spid="_x0000_s1049"/>
              </a:ext>
              <a:ext uri="{FF2B5EF4-FFF2-40B4-BE49-F238E27FC236}">
                <a16:creationId xmlns:a16="http://schemas.microsoft.com/office/drawing/2014/main" id="{D704C4A5-014A-D44C-AF60-862179A9DA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0" name="Rectangle 699" hidden="1">
            <a:extLst>
              <a:ext uri="{63B3BB69-23CF-44E3-9099-C40C66FF867C}">
                <a14:compatExt xmlns:a14="http://schemas.microsoft.com/office/drawing/2010/main" spid="_x0000_s1040"/>
              </a:ext>
              <a:ext uri="{FF2B5EF4-FFF2-40B4-BE49-F238E27FC236}">
                <a16:creationId xmlns:a16="http://schemas.microsoft.com/office/drawing/2014/main" id="{E529F401-61AC-4E43-983B-C294224B38F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1" name="Rectangle 700" hidden="1">
            <a:extLst>
              <a:ext uri="{63B3BB69-23CF-44E3-9099-C40C66FF867C}">
                <a14:compatExt xmlns:a14="http://schemas.microsoft.com/office/drawing/2010/main" spid="_x0000_s1040"/>
              </a:ext>
              <a:ext uri="{FF2B5EF4-FFF2-40B4-BE49-F238E27FC236}">
                <a16:creationId xmlns:a16="http://schemas.microsoft.com/office/drawing/2014/main" id="{6772DB1C-ABD3-494A-9360-340CFBC0E5A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2" name="Rectangle 701" hidden="1">
            <a:extLst>
              <a:ext uri="{63B3BB69-23CF-44E3-9099-C40C66FF867C}">
                <a14:compatExt xmlns:a14="http://schemas.microsoft.com/office/drawing/2010/main" spid="_x0000_s1049"/>
              </a:ext>
              <a:ext uri="{FF2B5EF4-FFF2-40B4-BE49-F238E27FC236}">
                <a16:creationId xmlns:a16="http://schemas.microsoft.com/office/drawing/2014/main" id="{0797CA2C-F9B2-CA49-84F2-D9698C144DE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3" name="Rectangle 702" hidden="1">
            <a:extLst>
              <a:ext uri="{63B3BB69-23CF-44E3-9099-C40C66FF867C}">
                <a14:compatExt xmlns:a14="http://schemas.microsoft.com/office/drawing/2010/main" spid="_x0000_s1040"/>
              </a:ext>
              <a:ext uri="{FF2B5EF4-FFF2-40B4-BE49-F238E27FC236}">
                <a16:creationId xmlns:a16="http://schemas.microsoft.com/office/drawing/2014/main" id="{EC561DC6-6BC0-9644-B46A-726F4A29976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4" name="Rectangle 703" hidden="1">
            <a:extLst>
              <a:ext uri="{63B3BB69-23CF-44E3-9099-C40C66FF867C}">
                <a14:compatExt xmlns:a14="http://schemas.microsoft.com/office/drawing/2010/main" spid="_x0000_s1040"/>
              </a:ext>
              <a:ext uri="{FF2B5EF4-FFF2-40B4-BE49-F238E27FC236}">
                <a16:creationId xmlns:a16="http://schemas.microsoft.com/office/drawing/2014/main" id="{0B191717-85C6-D747-B580-8057524EE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5" name="Rectangle 704" hidden="1">
            <a:extLst>
              <a:ext uri="{63B3BB69-23CF-44E3-9099-C40C66FF867C}">
                <a14:compatExt xmlns:a14="http://schemas.microsoft.com/office/drawing/2010/main" spid="_x0000_s1049"/>
              </a:ext>
              <a:ext uri="{FF2B5EF4-FFF2-40B4-BE49-F238E27FC236}">
                <a16:creationId xmlns:a16="http://schemas.microsoft.com/office/drawing/2014/main" id="{1E7CBD8A-6C5A-BF4B-AC51-EBE6CB1F526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6" name="Rectangle 705" hidden="1">
            <a:extLst>
              <a:ext uri="{63B3BB69-23CF-44E3-9099-C40C66FF867C}">
                <a14:compatExt xmlns:a14="http://schemas.microsoft.com/office/drawing/2010/main" spid="_x0000_s1040"/>
              </a:ext>
              <a:ext uri="{FF2B5EF4-FFF2-40B4-BE49-F238E27FC236}">
                <a16:creationId xmlns:a16="http://schemas.microsoft.com/office/drawing/2014/main" id="{F3AFDE5F-87E4-CB41-BB89-97098DEC2B3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7" name="Rectangle 706" hidden="1">
            <a:extLst>
              <a:ext uri="{63B3BB69-23CF-44E3-9099-C40C66FF867C}">
                <a14:compatExt xmlns:a14="http://schemas.microsoft.com/office/drawing/2010/main" spid="_x0000_s1040"/>
              </a:ext>
              <a:ext uri="{FF2B5EF4-FFF2-40B4-BE49-F238E27FC236}">
                <a16:creationId xmlns:a16="http://schemas.microsoft.com/office/drawing/2014/main" id="{4D7B9589-5684-F74D-9F94-D1BC485F6ED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8" name="Rectangle 707" hidden="1">
            <a:extLst>
              <a:ext uri="{63B3BB69-23CF-44E3-9099-C40C66FF867C}">
                <a14:compatExt xmlns:a14="http://schemas.microsoft.com/office/drawing/2010/main" spid="_x0000_s1049"/>
              </a:ext>
              <a:ext uri="{FF2B5EF4-FFF2-40B4-BE49-F238E27FC236}">
                <a16:creationId xmlns:a16="http://schemas.microsoft.com/office/drawing/2014/main" id="{4EE4DBD5-F07C-C84F-9E1B-C656E459D3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09" name="Rectangle 708" hidden="1">
            <a:extLst>
              <a:ext uri="{63B3BB69-23CF-44E3-9099-C40C66FF867C}">
                <a14:compatExt xmlns:a14="http://schemas.microsoft.com/office/drawing/2010/main" spid="_x0000_s1040"/>
              </a:ext>
              <a:ext uri="{FF2B5EF4-FFF2-40B4-BE49-F238E27FC236}">
                <a16:creationId xmlns:a16="http://schemas.microsoft.com/office/drawing/2014/main" id="{CD4A39DA-7DF7-D64F-9D32-78E1FB5FFDD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0" name="Rectangle 709" hidden="1">
            <a:extLst>
              <a:ext uri="{63B3BB69-23CF-44E3-9099-C40C66FF867C}">
                <a14:compatExt xmlns:a14="http://schemas.microsoft.com/office/drawing/2010/main" spid="_x0000_s1040"/>
              </a:ext>
              <a:ext uri="{FF2B5EF4-FFF2-40B4-BE49-F238E27FC236}">
                <a16:creationId xmlns:a16="http://schemas.microsoft.com/office/drawing/2014/main" id="{76FFC3A9-DCBE-5E4A-8D2C-CC2255655E2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1" name="Rectangle 710" hidden="1">
            <a:extLst>
              <a:ext uri="{63B3BB69-23CF-44E3-9099-C40C66FF867C}">
                <a14:compatExt xmlns:a14="http://schemas.microsoft.com/office/drawing/2010/main" spid="_x0000_s1049"/>
              </a:ext>
              <a:ext uri="{FF2B5EF4-FFF2-40B4-BE49-F238E27FC236}">
                <a16:creationId xmlns:a16="http://schemas.microsoft.com/office/drawing/2014/main" id="{64338271-F451-204F-9FA1-96CB5CD9357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2" name="Rectangle 711" hidden="1">
            <a:extLst>
              <a:ext uri="{63B3BB69-23CF-44E3-9099-C40C66FF867C}">
                <a14:compatExt xmlns:a14="http://schemas.microsoft.com/office/drawing/2010/main" spid="_x0000_s1040"/>
              </a:ext>
              <a:ext uri="{FF2B5EF4-FFF2-40B4-BE49-F238E27FC236}">
                <a16:creationId xmlns:a16="http://schemas.microsoft.com/office/drawing/2014/main" id="{4E115649-46F6-8D4A-91A2-C93EE4626F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3" name="Rectangle 712" hidden="1">
            <a:extLst>
              <a:ext uri="{63B3BB69-23CF-44E3-9099-C40C66FF867C}">
                <a14:compatExt xmlns:a14="http://schemas.microsoft.com/office/drawing/2010/main" spid="_x0000_s1040"/>
              </a:ext>
              <a:ext uri="{FF2B5EF4-FFF2-40B4-BE49-F238E27FC236}">
                <a16:creationId xmlns:a16="http://schemas.microsoft.com/office/drawing/2014/main" id="{A0A714A9-7BC1-8044-B913-CDC6F87CF1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4" name="Rectangle 713" hidden="1">
            <a:extLst>
              <a:ext uri="{63B3BB69-23CF-44E3-9099-C40C66FF867C}">
                <a14:compatExt xmlns:a14="http://schemas.microsoft.com/office/drawing/2010/main" spid="_x0000_s1049"/>
              </a:ext>
              <a:ext uri="{FF2B5EF4-FFF2-40B4-BE49-F238E27FC236}">
                <a16:creationId xmlns:a16="http://schemas.microsoft.com/office/drawing/2014/main" id="{1A9A00F4-D11F-5F40-87E6-FCC815C06AE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5" name="Rectangle 714" hidden="1">
            <a:extLst>
              <a:ext uri="{63B3BB69-23CF-44E3-9099-C40C66FF867C}">
                <a14:compatExt xmlns:a14="http://schemas.microsoft.com/office/drawing/2010/main" spid="_x0000_s1040"/>
              </a:ext>
              <a:ext uri="{FF2B5EF4-FFF2-40B4-BE49-F238E27FC236}">
                <a16:creationId xmlns:a16="http://schemas.microsoft.com/office/drawing/2014/main" id="{B545B32A-53B7-DD45-8C40-E933D586EEE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6" name="Rectangle 715" hidden="1">
            <a:extLst>
              <a:ext uri="{63B3BB69-23CF-44E3-9099-C40C66FF867C}">
                <a14:compatExt xmlns:a14="http://schemas.microsoft.com/office/drawing/2010/main" spid="_x0000_s1040"/>
              </a:ext>
              <a:ext uri="{FF2B5EF4-FFF2-40B4-BE49-F238E27FC236}">
                <a16:creationId xmlns:a16="http://schemas.microsoft.com/office/drawing/2014/main" id="{916A20BE-4B72-9246-A1F5-5434B276F64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7" name="Rectangle 716" hidden="1">
            <a:extLst>
              <a:ext uri="{63B3BB69-23CF-44E3-9099-C40C66FF867C}">
                <a14:compatExt xmlns:a14="http://schemas.microsoft.com/office/drawing/2010/main" spid="_x0000_s1049"/>
              </a:ext>
              <a:ext uri="{FF2B5EF4-FFF2-40B4-BE49-F238E27FC236}">
                <a16:creationId xmlns:a16="http://schemas.microsoft.com/office/drawing/2014/main" id="{EF33FF94-013B-274B-9BD8-A18D92791B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8" name="Rectangle 717" hidden="1">
            <a:extLst>
              <a:ext uri="{63B3BB69-23CF-44E3-9099-C40C66FF867C}">
                <a14:compatExt xmlns:a14="http://schemas.microsoft.com/office/drawing/2010/main" spid="_x0000_s1040"/>
              </a:ext>
              <a:ext uri="{FF2B5EF4-FFF2-40B4-BE49-F238E27FC236}">
                <a16:creationId xmlns:a16="http://schemas.microsoft.com/office/drawing/2014/main" id="{5EA8DFEF-E108-304F-99B2-8A6E7995DA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19" name="Rectangle 718" hidden="1">
            <a:extLst>
              <a:ext uri="{63B3BB69-23CF-44E3-9099-C40C66FF867C}">
                <a14:compatExt xmlns:a14="http://schemas.microsoft.com/office/drawing/2010/main" spid="_x0000_s1040"/>
              </a:ext>
              <a:ext uri="{FF2B5EF4-FFF2-40B4-BE49-F238E27FC236}">
                <a16:creationId xmlns:a16="http://schemas.microsoft.com/office/drawing/2014/main" id="{18F26199-6DD1-6A41-9788-40F2A405066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0" name="Rectangle 719" hidden="1">
            <a:extLst>
              <a:ext uri="{63B3BB69-23CF-44E3-9099-C40C66FF867C}">
                <a14:compatExt xmlns:a14="http://schemas.microsoft.com/office/drawing/2010/main" spid="_x0000_s1049"/>
              </a:ext>
              <a:ext uri="{FF2B5EF4-FFF2-40B4-BE49-F238E27FC236}">
                <a16:creationId xmlns:a16="http://schemas.microsoft.com/office/drawing/2014/main" id="{936395B4-5E24-8D47-B35D-C2DA53CAF8C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1" name="Rectangle 720" hidden="1">
            <a:extLst>
              <a:ext uri="{63B3BB69-23CF-44E3-9099-C40C66FF867C}">
                <a14:compatExt xmlns:a14="http://schemas.microsoft.com/office/drawing/2010/main" spid="_x0000_s1040"/>
              </a:ext>
              <a:ext uri="{FF2B5EF4-FFF2-40B4-BE49-F238E27FC236}">
                <a16:creationId xmlns:a16="http://schemas.microsoft.com/office/drawing/2014/main" id="{ED128A46-21A1-B545-B834-77863FD60C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2" name="Rectangle 721" hidden="1">
            <a:extLst>
              <a:ext uri="{63B3BB69-23CF-44E3-9099-C40C66FF867C}">
                <a14:compatExt xmlns:a14="http://schemas.microsoft.com/office/drawing/2010/main" spid="_x0000_s1040"/>
              </a:ext>
              <a:ext uri="{FF2B5EF4-FFF2-40B4-BE49-F238E27FC236}">
                <a16:creationId xmlns:a16="http://schemas.microsoft.com/office/drawing/2014/main" id="{0E6039A5-357A-3748-AA08-8553189EB8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3" name="Rectangle 722" hidden="1">
            <a:extLst>
              <a:ext uri="{63B3BB69-23CF-44E3-9099-C40C66FF867C}">
                <a14:compatExt xmlns:a14="http://schemas.microsoft.com/office/drawing/2010/main" spid="_x0000_s1049"/>
              </a:ext>
              <a:ext uri="{FF2B5EF4-FFF2-40B4-BE49-F238E27FC236}">
                <a16:creationId xmlns:a16="http://schemas.microsoft.com/office/drawing/2014/main" id="{1E78EFBD-CF2F-BF4C-8BE3-98D46034F49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4" name="Rectangle 723" hidden="1">
            <a:extLst>
              <a:ext uri="{63B3BB69-23CF-44E3-9099-C40C66FF867C}">
                <a14:compatExt xmlns:a14="http://schemas.microsoft.com/office/drawing/2010/main" spid="_x0000_s1040"/>
              </a:ext>
              <a:ext uri="{FF2B5EF4-FFF2-40B4-BE49-F238E27FC236}">
                <a16:creationId xmlns:a16="http://schemas.microsoft.com/office/drawing/2014/main" id="{70653EA4-ABDE-7A49-86F1-E745622C3BD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5" name="Rectangle 724" hidden="1">
            <a:extLst>
              <a:ext uri="{63B3BB69-23CF-44E3-9099-C40C66FF867C}">
                <a14:compatExt xmlns:a14="http://schemas.microsoft.com/office/drawing/2010/main" spid="_x0000_s1040"/>
              </a:ext>
              <a:ext uri="{FF2B5EF4-FFF2-40B4-BE49-F238E27FC236}">
                <a16:creationId xmlns:a16="http://schemas.microsoft.com/office/drawing/2014/main" id="{CB245499-AC40-9447-B3D7-6D4F26A1C4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6" name="Rectangle 725" hidden="1">
            <a:extLst>
              <a:ext uri="{63B3BB69-23CF-44E3-9099-C40C66FF867C}">
                <a14:compatExt xmlns:a14="http://schemas.microsoft.com/office/drawing/2010/main" spid="_x0000_s1049"/>
              </a:ext>
              <a:ext uri="{FF2B5EF4-FFF2-40B4-BE49-F238E27FC236}">
                <a16:creationId xmlns:a16="http://schemas.microsoft.com/office/drawing/2014/main" id="{87EB839E-0E5C-5140-903A-0B6609B5663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7" name="Rectangle 726" hidden="1">
            <a:extLst>
              <a:ext uri="{63B3BB69-23CF-44E3-9099-C40C66FF867C}">
                <a14:compatExt xmlns:a14="http://schemas.microsoft.com/office/drawing/2010/main" spid="_x0000_s1040"/>
              </a:ext>
              <a:ext uri="{FF2B5EF4-FFF2-40B4-BE49-F238E27FC236}">
                <a16:creationId xmlns:a16="http://schemas.microsoft.com/office/drawing/2014/main" id="{547BB48A-1C69-9443-A131-3D081053474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8" name="Rectangle 727" hidden="1">
            <a:extLst>
              <a:ext uri="{63B3BB69-23CF-44E3-9099-C40C66FF867C}">
                <a14:compatExt xmlns:a14="http://schemas.microsoft.com/office/drawing/2010/main" spid="_x0000_s1040"/>
              </a:ext>
              <a:ext uri="{FF2B5EF4-FFF2-40B4-BE49-F238E27FC236}">
                <a16:creationId xmlns:a16="http://schemas.microsoft.com/office/drawing/2014/main" id="{4E2764A8-E8DD-F544-8E03-A5613765348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29" name="Rectangle 728" hidden="1">
            <a:extLst>
              <a:ext uri="{63B3BB69-23CF-44E3-9099-C40C66FF867C}">
                <a14:compatExt xmlns:a14="http://schemas.microsoft.com/office/drawing/2010/main" spid="_x0000_s1049"/>
              </a:ext>
              <a:ext uri="{FF2B5EF4-FFF2-40B4-BE49-F238E27FC236}">
                <a16:creationId xmlns:a16="http://schemas.microsoft.com/office/drawing/2014/main" id="{DEE8CCD1-C944-C84B-A851-160C3E3841D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0" name="Rectangle 729" hidden="1">
            <a:extLst>
              <a:ext uri="{63B3BB69-23CF-44E3-9099-C40C66FF867C}">
                <a14:compatExt xmlns:a14="http://schemas.microsoft.com/office/drawing/2010/main" spid="_x0000_s1040"/>
              </a:ext>
              <a:ext uri="{FF2B5EF4-FFF2-40B4-BE49-F238E27FC236}">
                <a16:creationId xmlns:a16="http://schemas.microsoft.com/office/drawing/2014/main" id="{B8F7994B-5334-8744-87F2-A45B440B808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1" name="Rectangle 730" hidden="1">
            <a:extLst>
              <a:ext uri="{63B3BB69-23CF-44E3-9099-C40C66FF867C}">
                <a14:compatExt xmlns:a14="http://schemas.microsoft.com/office/drawing/2010/main" spid="_x0000_s1040"/>
              </a:ext>
              <a:ext uri="{FF2B5EF4-FFF2-40B4-BE49-F238E27FC236}">
                <a16:creationId xmlns:a16="http://schemas.microsoft.com/office/drawing/2014/main" id="{F26C7B80-1736-5440-812E-DC65C644FC1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2" name="Rectangle 731" hidden="1">
            <a:extLst>
              <a:ext uri="{63B3BB69-23CF-44E3-9099-C40C66FF867C}">
                <a14:compatExt xmlns:a14="http://schemas.microsoft.com/office/drawing/2010/main" spid="_x0000_s1049"/>
              </a:ext>
              <a:ext uri="{FF2B5EF4-FFF2-40B4-BE49-F238E27FC236}">
                <a16:creationId xmlns:a16="http://schemas.microsoft.com/office/drawing/2014/main" id="{F4BBD902-74F3-D74D-9702-2C662CAE032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3" name="Rectangle 732" hidden="1">
            <a:extLst>
              <a:ext uri="{63B3BB69-23CF-44E3-9099-C40C66FF867C}">
                <a14:compatExt xmlns:a14="http://schemas.microsoft.com/office/drawing/2010/main" spid="_x0000_s1040"/>
              </a:ext>
              <a:ext uri="{FF2B5EF4-FFF2-40B4-BE49-F238E27FC236}">
                <a16:creationId xmlns:a16="http://schemas.microsoft.com/office/drawing/2014/main" id="{0E5D5F53-2E43-6A44-8E5B-CBB44D95A71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4" name="Rectangle 733" hidden="1">
            <a:extLst>
              <a:ext uri="{63B3BB69-23CF-44E3-9099-C40C66FF867C}">
                <a14:compatExt xmlns:a14="http://schemas.microsoft.com/office/drawing/2010/main" spid="_x0000_s1040"/>
              </a:ext>
              <a:ext uri="{FF2B5EF4-FFF2-40B4-BE49-F238E27FC236}">
                <a16:creationId xmlns:a16="http://schemas.microsoft.com/office/drawing/2014/main" id="{A5DCBFA0-1A7D-9A4D-999A-268545A1A79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5" name="Rectangle 734" hidden="1">
            <a:extLst>
              <a:ext uri="{63B3BB69-23CF-44E3-9099-C40C66FF867C}">
                <a14:compatExt xmlns:a14="http://schemas.microsoft.com/office/drawing/2010/main" spid="_x0000_s1049"/>
              </a:ext>
              <a:ext uri="{FF2B5EF4-FFF2-40B4-BE49-F238E27FC236}">
                <a16:creationId xmlns:a16="http://schemas.microsoft.com/office/drawing/2014/main" id="{C9810EDE-A78C-654D-A96C-7FADE8CFD02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6" name="Rectangle 735" hidden="1">
            <a:extLst>
              <a:ext uri="{63B3BB69-23CF-44E3-9099-C40C66FF867C}">
                <a14:compatExt xmlns:a14="http://schemas.microsoft.com/office/drawing/2010/main" spid="_x0000_s1040"/>
              </a:ext>
              <a:ext uri="{FF2B5EF4-FFF2-40B4-BE49-F238E27FC236}">
                <a16:creationId xmlns:a16="http://schemas.microsoft.com/office/drawing/2014/main" id="{966DE0F0-BE7A-024B-A274-2D76B86C59B2}"/>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7" name="Rectangle 736" hidden="1">
            <a:extLst>
              <a:ext uri="{63B3BB69-23CF-44E3-9099-C40C66FF867C}">
                <a14:compatExt xmlns:a14="http://schemas.microsoft.com/office/drawing/2010/main" spid="_x0000_s1040"/>
              </a:ext>
              <a:ext uri="{FF2B5EF4-FFF2-40B4-BE49-F238E27FC236}">
                <a16:creationId xmlns:a16="http://schemas.microsoft.com/office/drawing/2014/main" id="{C445ADA2-9662-5643-BD9D-3C6A6859CB0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8" name="Rectangle 737" hidden="1">
            <a:extLst>
              <a:ext uri="{63B3BB69-23CF-44E3-9099-C40C66FF867C}">
                <a14:compatExt xmlns:a14="http://schemas.microsoft.com/office/drawing/2010/main" spid="_x0000_s1049"/>
              </a:ext>
              <a:ext uri="{FF2B5EF4-FFF2-40B4-BE49-F238E27FC236}">
                <a16:creationId xmlns:a16="http://schemas.microsoft.com/office/drawing/2014/main" id="{CCF41CBC-B073-394C-96F2-EA1CA0A1EB4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39" name="Rectangle 738" hidden="1">
            <a:extLst>
              <a:ext uri="{63B3BB69-23CF-44E3-9099-C40C66FF867C}">
                <a14:compatExt xmlns:a14="http://schemas.microsoft.com/office/drawing/2010/main" spid="_x0000_s1040"/>
              </a:ext>
              <a:ext uri="{FF2B5EF4-FFF2-40B4-BE49-F238E27FC236}">
                <a16:creationId xmlns:a16="http://schemas.microsoft.com/office/drawing/2014/main" id="{00A3C42E-45B8-424F-8968-3C7C526C526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0" name="Rectangle 739" hidden="1">
            <a:extLst>
              <a:ext uri="{63B3BB69-23CF-44E3-9099-C40C66FF867C}">
                <a14:compatExt xmlns:a14="http://schemas.microsoft.com/office/drawing/2010/main" spid="_x0000_s1040"/>
              </a:ext>
              <a:ext uri="{FF2B5EF4-FFF2-40B4-BE49-F238E27FC236}">
                <a16:creationId xmlns:a16="http://schemas.microsoft.com/office/drawing/2014/main" id="{DAB2BFC5-E77B-9341-B03D-D0424CBDB85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1" name="Rectangle 740" hidden="1">
            <a:extLst>
              <a:ext uri="{63B3BB69-23CF-44E3-9099-C40C66FF867C}">
                <a14:compatExt xmlns:a14="http://schemas.microsoft.com/office/drawing/2010/main" spid="_x0000_s1049"/>
              </a:ext>
              <a:ext uri="{FF2B5EF4-FFF2-40B4-BE49-F238E27FC236}">
                <a16:creationId xmlns:a16="http://schemas.microsoft.com/office/drawing/2014/main" id="{89C42C19-2B48-F04D-9628-5A8BE254EA2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2" name="Rectangle 741" hidden="1">
            <a:extLst>
              <a:ext uri="{63B3BB69-23CF-44E3-9099-C40C66FF867C}">
                <a14:compatExt xmlns:a14="http://schemas.microsoft.com/office/drawing/2010/main" spid="_x0000_s1040"/>
              </a:ext>
              <a:ext uri="{FF2B5EF4-FFF2-40B4-BE49-F238E27FC236}">
                <a16:creationId xmlns:a16="http://schemas.microsoft.com/office/drawing/2014/main" id="{62EAAF84-6DB9-C043-962C-1413A88FB41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3" name="Rectangle 742" hidden="1">
            <a:extLst>
              <a:ext uri="{63B3BB69-23CF-44E3-9099-C40C66FF867C}">
                <a14:compatExt xmlns:a14="http://schemas.microsoft.com/office/drawing/2010/main" spid="_x0000_s1040"/>
              </a:ext>
              <a:ext uri="{FF2B5EF4-FFF2-40B4-BE49-F238E27FC236}">
                <a16:creationId xmlns:a16="http://schemas.microsoft.com/office/drawing/2014/main" id="{4B250062-F41E-D443-9E48-6D337808A7B0}"/>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4" name="Rectangle 743" hidden="1">
            <a:extLst>
              <a:ext uri="{63B3BB69-23CF-44E3-9099-C40C66FF867C}">
                <a14:compatExt xmlns:a14="http://schemas.microsoft.com/office/drawing/2010/main" spid="_x0000_s1049"/>
              </a:ext>
              <a:ext uri="{FF2B5EF4-FFF2-40B4-BE49-F238E27FC236}">
                <a16:creationId xmlns:a16="http://schemas.microsoft.com/office/drawing/2014/main" id="{A6B39A71-1FF3-9040-A903-9261499BD82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5" name="Rectangle 744" hidden="1">
            <a:extLst>
              <a:ext uri="{63B3BB69-23CF-44E3-9099-C40C66FF867C}">
                <a14:compatExt xmlns:a14="http://schemas.microsoft.com/office/drawing/2010/main" spid="_x0000_s1040"/>
              </a:ext>
              <a:ext uri="{FF2B5EF4-FFF2-40B4-BE49-F238E27FC236}">
                <a16:creationId xmlns:a16="http://schemas.microsoft.com/office/drawing/2014/main" id="{096A6477-D34D-104D-8F03-BAD195019F5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6" name="Rectangle 745" hidden="1">
            <a:extLst>
              <a:ext uri="{63B3BB69-23CF-44E3-9099-C40C66FF867C}">
                <a14:compatExt xmlns:a14="http://schemas.microsoft.com/office/drawing/2010/main" spid="_x0000_s1040"/>
              </a:ext>
              <a:ext uri="{FF2B5EF4-FFF2-40B4-BE49-F238E27FC236}">
                <a16:creationId xmlns:a16="http://schemas.microsoft.com/office/drawing/2014/main" id="{79AC8B07-9ABD-7740-8452-2D686CBC317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7" name="Rectangle 746" hidden="1">
            <a:extLst>
              <a:ext uri="{63B3BB69-23CF-44E3-9099-C40C66FF867C}">
                <a14:compatExt xmlns:a14="http://schemas.microsoft.com/office/drawing/2010/main" spid="_x0000_s1049"/>
              </a:ext>
              <a:ext uri="{FF2B5EF4-FFF2-40B4-BE49-F238E27FC236}">
                <a16:creationId xmlns:a16="http://schemas.microsoft.com/office/drawing/2014/main" id="{3D3F75F7-F362-E74F-B38D-FB3AC624079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8" name="Rectangle 747" hidden="1">
            <a:extLst>
              <a:ext uri="{63B3BB69-23CF-44E3-9099-C40C66FF867C}">
                <a14:compatExt xmlns:a14="http://schemas.microsoft.com/office/drawing/2010/main" spid="_x0000_s1040"/>
              </a:ext>
              <a:ext uri="{FF2B5EF4-FFF2-40B4-BE49-F238E27FC236}">
                <a16:creationId xmlns:a16="http://schemas.microsoft.com/office/drawing/2014/main" id="{8857E5E5-7E4B-E64A-ADA1-EA41898AA98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49" name="Rectangle 748" hidden="1">
            <a:extLst>
              <a:ext uri="{63B3BB69-23CF-44E3-9099-C40C66FF867C}">
                <a14:compatExt xmlns:a14="http://schemas.microsoft.com/office/drawing/2010/main" spid="_x0000_s1040"/>
              </a:ext>
              <a:ext uri="{FF2B5EF4-FFF2-40B4-BE49-F238E27FC236}">
                <a16:creationId xmlns:a16="http://schemas.microsoft.com/office/drawing/2014/main" id="{59F64254-5E04-3E47-9BE7-1BCD0C413FFD}"/>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0" name="Rectangle 749" hidden="1">
            <a:extLst>
              <a:ext uri="{63B3BB69-23CF-44E3-9099-C40C66FF867C}">
                <a14:compatExt xmlns:a14="http://schemas.microsoft.com/office/drawing/2010/main" spid="_x0000_s1049"/>
              </a:ext>
              <a:ext uri="{FF2B5EF4-FFF2-40B4-BE49-F238E27FC236}">
                <a16:creationId xmlns:a16="http://schemas.microsoft.com/office/drawing/2014/main" id="{A48FDB39-54FC-F74B-81CF-237CCC276FE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1" name="Rectangle 750" hidden="1">
            <a:extLst>
              <a:ext uri="{63B3BB69-23CF-44E3-9099-C40C66FF867C}">
                <a14:compatExt xmlns:a14="http://schemas.microsoft.com/office/drawing/2010/main" spid="_x0000_s1040"/>
              </a:ext>
              <a:ext uri="{FF2B5EF4-FFF2-40B4-BE49-F238E27FC236}">
                <a16:creationId xmlns:a16="http://schemas.microsoft.com/office/drawing/2014/main" id="{BC424899-8782-9C48-8661-2854174E5A7C}"/>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2" name="Rectangle 751" hidden="1">
            <a:extLst>
              <a:ext uri="{63B3BB69-23CF-44E3-9099-C40C66FF867C}">
                <a14:compatExt xmlns:a14="http://schemas.microsoft.com/office/drawing/2010/main" spid="_x0000_s1040"/>
              </a:ext>
              <a:ext uri="{FF2B5EF4-FFF2-40B4-BE49-F238E27FC236}">
                <a16:creationId xmlns:a16="http://schemas.microsoft.com/office/drawing/2014/main" id="{49D71DFE-3C34-254E-92F8-E13DECCAEBE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3" name="Rectangle 752" hidden="1">
            <a:extLst>
              <a:ext uri="{63B3BB69-23CF-44E3-9099-C40C66FF867C}">
                <a14:compatExt xmlns:a14="http://schemas.microsoft.com/office/drawing/2010/main" spid="_x0000_s1049"/>
              </a:ext>
              <a:ext uri="{FF2B5EF4-FFF2-40B4-BE49-F238E27FC236}">
                <a16:creationId xmlns:a16="http://schemas.microsoft.com/office/drawing/2014/main" id="{EE97DF9D-5397-F840-8D8B-8A031D6D1C8F}"/>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4" name="Rectangle 753" hidden="1">
            <a:extLst>
              <a:ext uri="{63B3BB69-23CF-44E3-9099-C40C66FF867C}">
                <a14:compatExt xmlns:a14="http://schemas.microsoft.com/office/drawing/2010/main" spid="_x0000_s1040"/>
              </a:ext>
              <a:ext uri="{FF2B5EF4-FFF2-40B4-BE49-F238E27FC236}">
                <a16:creationId xmlns:a16="http://schemas.microsoft.com/office/drawing/2014/main" id="{F056A763-5871-8246-9318-B7F4AFE686F7}"/>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5" name="Rectangle 754" hidden="1">
            <a:extLst>
              <a:ext uri="{63B3BB69-23CF-44E3-9099-C40C66FF867C}">
                <a14:compatExt xmlns:a14="http://schemas.microsoft.com/office/drawing/2010/main" spid="_x0000_s1040"/>
              </a:ext>
              <a:ext uri="{FF2B5EF4-FFF2-40B4-BE49-F238E27FC236}">
                <a16:creationId xmlns:a16="http://schemas.microsoft.com/office/drawing/2014/main" id="{5133D96C-55C7-1944-B072-9D58A85ADE74}"/>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6" name="Rectangle 755" hidden="1">
            <a:extLst>
              <a:ext uri="{63B3BB69-23CF-44E3-9099-C40C66FF867C}">
                <a14:compatExt xmlns:a14="http://schemas.microsoft.com/office/drawing/2010/main" spid="_x0000_s1049"/>
              </a:ext>
              <a:ext uri="{FF2B5EF4-FFF2-40B4-BE49-F238E27FC236}">
                <a16:creationId xmlns:a16="http://schemas.microsoft.com/office/drawing/2014/main" id="{BD487371-ED7A-E94D-AB3E-419A21759B0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7" name="Rectangle 756" hidden="1">
            <a:extLst>
              <a:ext uri="{63B3BB69-23CF-44E3-9099-C40C66FF867C}">
                <a14:compatExt xmlns:a14="http://schemas.microsoft.com/office/drawing/2010/main" spid="_x0000_s1040"/>
              </a:ext>
              <a:ext uri="{FF2B5EF4-FFF2-40B4-BE49-F238E27FC236}">
                <a16:creationId xmlns:a16="http://schemas.microsoft.com/office/drawing/2014/main" id="{C85972C9-A6DC-634A-824A-2048CDFF1DF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8" name="Rectangle 757" hidden="1">
            <a:extLst>
              <a:ext uri="{63B3BB69-23CF-44E3-9099-C40C66FF867C}">
                <a14:compatExt xmlns:a14="http://schemas.microsoft.com/office/drawing/2010/main" spid="_x0000_s1040"/>
              </a:ext>
              <a:ext uri="{FF2B5EF4-FFF2-40B4-BE49-F238E27FC236}">
                <a16:creationId xmlns:a16="http://schemas.microsoft.com/office/drawing/2014/main" id="{4C0A0DE1-56D1-CD47-BD37-46CBFE5323B5}"/>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59" name="Rectangle 758" hidden="1">
            <a:extLst>
              <a:ext uri="{63B3BB69-23CF-44E3-9099-C40C66FF867C}">
                <a14:compatExt xmlns:a14="http://schemas.microsoft.com/office/drawing/2010/main" spid="_x0000_s1049"/>
              </a:ext>
              <a:ext uri="{FF2B5EF4-FFF2-40B4-BE49-F238E27FC236}">
                <a16:creationId xmlns:a16="http://schemas.microsoft.com/office/drawing/2014/main" id="{6A9905CB-17CB-AE4A-A325-FAF06E08434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0" name="Rectangle 759" hidden="1">
            <a:extLst>
              <a:ext uri="{63B3BB69-23CF-44E3-9099-C40C66FF867C}">
                <a14:compatExt xmlns:a14="http://schemas.microsoft.com/office/drawing/2010/main" spid="_x0000_s1040"/>
              </a:ext>
              <a:ext uri="{FF2B5EF4-FFF2-40B4-BE49-F238E27FC236}">
                <a16:creationId xmlns:a16="http://schemas.microsoft.com/office/drawing/2014/main" id="{C5631CEC-B1ED-1F41-8A7C-34046839A591}"/>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1" name="Rectangle 760" hidden="1">
            <a:extLst>
              <a:ext uri="{63B3BB69-23CF-44E3-9099-C40C66FF867C}">
                <a14:compatExt xmlns:a14="http://schemas.microsoft.com/office/drawing/2010/main" spid="_x0000_s1040"/>
              </a:ext>
              <a:ext uri="{FF2B5EF4-FFF2-40B4-BE49-F238E27FC236}">
                <a16:creationId xmlns:a16="http://schemas.microsoft.com/office/drawing/2014/main" id="{F2A7B3CE-4AA6-B54D-AE72-CE8EF2459B2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2" name="Rectangle 761" hidden="1">
            <a:extLst>
              <a:ext uri="{63B3BB69-23CF-44E3-9099-C40C66FF867C}">
                <a14:compatExt xmlns:a14="http://schemas.microsoft.com/office/drawing/2010/main" spid="_x0000_s1049"/>
              </a:ext>
              <a:ext uri="{FF2B5EF4-FFF2-40B4-BE49-F238E27FC236}">
                <a16:creationId xmlns:a16="http://schemas.microsoft.com/office/drawing/2014/main" id="{8282361C-77FF-3B4F-9BDF-AF7AB10BB63B}"/>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3" name="Rectangle 762" hidden="1">
            <a:extLst>
              <a:ext uri="{63B3BB69-23CF-44E3-9099-C40C66FF867C}">
                <a14:compatExt xmlns:a14="http://schemas.microsoft.com/office/drawing/2010/main" spid="_x0000_s1040"/>
              </a:ext>
              <a:ext uri="{FF2B5EF4-FFF2-40B4-BE49-F238E27FC236}">
                <a16:creationId xmlns:a16="http://schemas.microsoft.com/office/drawing/2014/main" id="{0D9A47E3-5BF7-944E-9045-C272853EFEE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4" name="Rectangle 763" hidden="1">
            <a:extLst>
              <a:ext uri="{63B3BB69-23CF-44E3-9099-C40C66FF867C}">
                <a14:compatExt xmlns:a14="http://schemas.microsoft.com/office/drawing/2010/main" spid="_x0000_s1040"/>
              </a:ext>
              <a:ext uri="{FF2B5EF4-FFF2-40B4-BE49-F238E27FC236}">
                <a16:creationId xmlns:a16="http://schemas.microsoft.com/office/drawing/2014/main" id="{5153A8CD-3B51-A147-BCF2-8115B039725E}"/>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5" name="Rectangle 764" hidden="1">
            <a:extLst>
              <a:ext uri="{63B3BB69-23CF-44E3-9099-C40C66FF867C}">
                <a14:compatExt xmlns:a14="http://schemas.microsoft.com/office/drawing/2010/main" spid="_x0000_s1049"/>
              </a:ext>
              <a:ext uri="{FF2B5EF4-FFF2-40B4-BE49-F238E27FC236}">
                <a16:creationId xmlns:a16="http://schemas.microsoft.com/office/drawing/2014/main" id="{8A3E89E6-DD2C-074A-8594-5C5656159E2A}"/>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6" name="Rectangle 765" hidden="1">
            <a:extLst>
              <a:ext uri="{63B3BB69-23CF-44E3-9099-C40C66FF867C}">
                <a14:compatExt xmlns:a14="http://schemas.microsoft.com/office/drawing/2010/main" spid="_x0000_s1040"/>
              </a:ext>
              <a:ext uri="{FF2B5EF4-FFF2-40B4-BE49-F238E27FC236}">
                <a16:creationId xmlns:a16="http://schemas.microsoft.com/office/drawing/2014/main" id="{CEB78D7A-A78B-6B45-99C6-9F6E4908B209}"/>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7" name="Rectangle 766" hidden="1">
            <a:extLst>
              <a:ext uri="{63B3BB69-23CF-44E3-9099-C40C66FF867C}">
                <a14:compatExt xmlns:a14="http://schemas.microsoft.com/office/drawing/2010/main" spid="_x0000_s1040"/>
              </a:ext>
              <a:ext uri="{FF2B5EF4-FFF2-40B4-BE49-F238E27FC236}">
                <a16:creationId xmlns:a16="http://schemas.microsoft.com/office/drawing/2014/main" id="{464FCE6F-6962-6F49-966C-737F9854D5C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8" name="Rectangle 767" hidden="1">
            <a:extLst>
              <a:ext uri="{63B3BB69-23CF-44E3-9099-C40C66FF867C}">
                <a14:compatExt xmlns:a14="http://schemas.microsoft.com/office/drawing/2010/main" spid="_x0000_s1049"/>
              </a:ext>
              <a:ext uri="{FF2B5EF4-FFF2-40B4-BE49-F238E27FC236}">
                <a16:creationId xmlns:a16="http://schemas.microsoft.com/office/drawing/2014/main" id="{641C11C8-CD12-5C44-8CD7-FA5B94ED2D18}"/>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69" name="Rectangle 768" hidden="1">
            <a:extLst>
              <a:ext uri="{63B3BB69-23CF-44E3-9099-C40C66FF867C}">
                <a14:compatExt xmlns:a14="http://schemas.microsoft.com/office/drawing/2010/main" spid="_x0000_s1040"/>
              </a:ext>
              <a:ext uri="{FF2B5EF4-FFF2-40B4-BE49-F238E27FC236}">
                <a16:creationId xmlns:a16="http://schemas.microsoft.com/office/drawing/2014/main" id="{B79FDF28-CC36-7F47-8744-D775BF313073}"/>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0" name="Rectangle 769" hidden="1">
            <a:extLst>
              <a:ext uri="{63B3BB69-23CF-44E3-9099-C40C66FF867C}">
                <a14:compatExt xmlns:a14="http://schemas.microsoft.com/office/drawing/2010/main" spid="_x0000_s1040"/>
              </a:ext>
              <a:ext uri="{FF2B5EF4-FFF2-40B4-BE49-F238E27FC236}">
                <a16:creationId xmlns:a16="http://schemas.microsoft.com/office/drawing/2014/main" id="{FFA69536-FB3D-4942-9D86-0D5E18E921F6}"/>
              </a:ext>
            </a:extLst>
          </p:cNvPr>
          <p:cNvSpPr/>
          <p:nvPr/>
        </p:nvSpPr>
        <p:spPr>
          <a:xfrm>
            <a:off x="7981950" y="-47990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1" name="Rectangle 770" hidden="1">
            <a:extLst>
              <a:ext uri="{63B3BB69-23CF-44E3-9099-C40C66FF867C}">
                <a14:compatExt xmlns:a14="http://schemas.microsoft.com/office/drawing/2010/main" spid="_x0000_s1039"/>
              </a:ext>
              <a:ext uri="{FF2B5EF4-FFF2-40B4-BE49-F238E27FC236}">
                <a16:creationId xmlns:a16="http://schemas.microsoft.com/office/drawing/2014/main" id="{091EDEBD-BE56-FC41-9248-12FB13244ADF}"/>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2" name="Rectangle 771" hidden="1">
            <a:extLst>
              <a:ext uri="{63B3BB69-23CF-44E3-9099-C40C66FF867C}">
                <a14:compatExt xmlns:a14="http://schemas.microsoft.com/office/drawing/2010/main" spid="_x0000_s1040"/>
              </a:ext>
              <a:ext uri="{FF2B5EF4-FFF2-40B4-BE49-F238E27FC236}">
                <a16:creationId xmlns:a16="http://schemas.microsoft.com/office/drawing/2014/main" id="{7D26332F-4183-4E47-905B-A6E140FF850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3" name="Rectangle 772" hidden="1">
            <a:extLst>
              <a:ext uri="{63B3BB69-23CF-44E3-9099-C40C66FF867C}">
                <a14:compatExt xmlns:a14="http://schemas.microsoft.com/office/drawing/2010/main" spid="_x0000_s1043"/>
              </a:ext>
              <a:ext uri="{FF2B5EF4-FFF2-40B4-BE49-F238E27FC236}">
                <a16:creationId xmlns:a16="http://schemas.microsoft.com/office/drawing/2014/main" id="{34D3A3FE-4DD1-4B41-8CE9-60A664C145FA}"/>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4" name="Rectangle 773" hidden="1">
            <a:extLst>
              <a:ext uri="{63B3BB69-23CF-44E3-9099-C40C66FF867C}">
                <a14:compatExt xmlns:a14="http://schemas.microsoft.com/office/drawing/2010/main" spid="_x0000_s1044"/>
              </a:ext>
              <a:ext uri="{FF2B5EF4-FFF2-40B4-BE49-F238E27FC236}">
                <a16:creationId xmlns:a16="http://schemas.microsoft.com/office/drawing/2014/main" id="{69CE5F49-1AED-2A4F-A900-2353132DE64E}"/>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5" name="Rectangle 774" hidden="1">
            <a:extLst>
              <a:ext uri="{63B3BB69-23CF-44E3-9099-C40C66FF867C}">
                <a14:compatExt xmlns:a14="http://schemas.microsoft.com/office/drawing/2010/main" spid="_x0000_s1049"/>
              </a:ext>
              <a:ext uri="{FF2B5EF4-FFF2-40B4-BE49-F238E27FC236}">
                <a16:creationId xmlns:a16="http://schemas.microsoft.com/office/drawing/2014/main" id="{59880AE6-CE6A-7B45-807A-400BF73985F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6" name="Rectangle 775" hidden="1">
            <a:extLst>
              <a:ext uri="{63B3BB69-23CF-44E3-9099-C40C66FF867C}">
                <a14:compatExt xmlns:a14="http://schemas.microsoft.com/office/drawing/2010/main" spid="_x0000_s1054"/>
              </a:ext>
              <a:ext uri="{FF2B5EF4-FFF2-40B4-BE49-F238E27FC236}">
                <a16:creationId xmlns:a16="http://schemas.microsoft.com/office/drawing/2014/main" id="{939BA7A5-7925-DD40-891C-CEEB316CF343}"/>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77" name="Rectangle 776" hidden="1">
            <a:extLst>
              <a:ext uri="{63B3BB69-23CF-44E3-9099-C40C66FF867C}">
                <a14:compatExt xmlns:a14="http://schemas.microsoft.com/office/drawing/2010/main" spid="_x0000_s1055"/>
              </a:ext>
              <a:ext uri="{FF2B5EF4-FFF2-40B4-BE49-F238E27FC236}">
                <a16:creationId xmlns:a16="http://schemas.microsoft.com/office/drawing/2014/main" id="{5EAD7A30-C881-3847-B25B-8A43F0EEDA90}"/>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78" name="Rectangle 777" hidden="1">
            <a:extLst>
              <a:ext uri="{63B3BB69-23CF-44E3-9099-C40C66FF867C}">
                <a14:compatExt xmlns:a14="http://schemas.microsoft.com/office/drawing/2010/main" spid="_x0000_s1040"/>
              </a:ext>
              <a:ext uri="{FF2B5EF4-FFF2-40B4-BE49-F238E27FC236}">
                <a16:creationId xmlns:a16="http://schemas.microsoft.com/office/drawing/2014/main" id="{8683B759-ABDF-BF44-B980-EF2687DB331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79" name="Rectangle 778" hidden="1">
            <a:extLst>
              <a:ext uri="{63B3BB69-23CF-44E3-9099-C40C66FF867C}">
                <a14:compatExt xmlns:a14="http://schemas.microsoft.com/office/drawing/2010/main" spid="_x0000_s1043"/>
              </a:ext>
              <a:ext uri="{FF2B5EF4-FFF2-40B4-BE49-F238E27FC236}">
                <a16:creationId xmlns:a16="http://schemas.microsoft.com/office/drawing/2014/main" id="{250DCB50-2EA2-F540-B06F-DCD9EA29D101}"/>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780" name="Rectangle 779" hidden="1">
            <a:extLst>
              <a:ext uri="{63B3BB69-23CF-44E3-9099-C40C66FF867C}">
                <a14:compatExt xmlns:a14="http://schemas.microsoft.com/office/drawing/2010/main" spid="_x0000_s1044"/>
              </a:ext>
              <a:ext uri="{FF2B5EF4-FFF2-40B4-BE49-F238E27FC236}">
                <a16:creationId xmlns:a16="http://schemas.microsoft.com/office/drawing/2014/main" id="{868DFF5A-4323-EB4F-8A5E-40D9AEB5965E}"/>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781" name="Rectangle 780" hidden="1">
            <a:extLst>
              <a:ext uri="{63B3BB69-23CF-44E3-9099-C40C66FF867C}">
                <a14:compatExt xmlns:a14="http://schemas.microsoft.com/office/drawing/2010/main" spid="_x0000_s1040"/>
              </a:ext>
              <a:ext uri="{FF2B5EF4-FFF2-40B4-BE49-F238E27FC236}">
                <a16:creationId xmlns:a16="http://schemas.microsoft.com/office/drawing/2014/main" id="{6C560469-4401-E345-85A8-15203E5F798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2" name="Rectangle 781" hidden="1">
            <a:extLst>
              <a:ext uri="{63B3BB69-23CF-44E3-9099-C40C66FF867C}">
                <a14:compatExt xmlns:a14="http://schemas.microsoft.com/office/drawing/2010/main" spid="_x0000_s1040"/>
              </a:ext>
              <a:ext uri="{FF2B5EF4-FFF2-40B4-BE49-F238E27FC236}">
                <a16:creationId xmlns:a16="http://schemas.microsoft.com/office/drawing/2014/main" id="{707C3942-AF7B-C44A-92FE-3E0E287F47A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3" name="Rectangle 782" hidden="1">
            <a:extLst>
              <a:ext uri="{63B3BB69-23CF-44E3-9099-C40C66FF867C}">
                <a14:compatExt xmlns:a14="http://schemas.microsoft.com/office/drawing/2010/main" spid="_x0000_s1049"/>
              </a:ext>
              <a:ext uri="{FF2B5EF4-FFF2-40B4-BE49-F238E27FC236}">
                <a16:creationId xmlns:a16="http://schemas.microsoft.com/office/drawing/2014/main" id="{10717DAF-C765-3947-9246-55780EFC863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4" name="Rectangle 783" hidden="1">
            <a:extLst>
              <a:ext uri="{63B3BB69-23CF-44E3-9099-C40C66FF867C}">
                <a14:compatExt xmlns:a14="http://schemas.microsoft.com/office/drawing/2010/main" spid="_x0000_s1040"/>
              </a:ext>
              <a:ext uri="{FF2B5EF4-FFF2-40B4-BE49-F238E27FC236}">
                <a16:creationId xmlns:a16="http://schemas.microsoft.com/office/drawing/2014/main" id="{D606FEE6-1361-F447-A3AE-C85A5AC12F1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5" name="Rectangle 784" hidden="1">
            <a:extLst>
              <a:ext uri="{63B3BB69-23CF-44E3-9099-C40C66FF867C}">
                <a14:compatExt xmlns:a14="http://schemas.microsoft.com/office/drawing/2010/main" spid="_x0000_s1040"/>
              </a:ext>
              <a:ext uri="{FF2B5EF4-FFF2-40B4-BE49-F238E27FC236}">
                <a16:creationId xmlns:a16="http://schemas.microsoft.com/office/drawing/2014/main" id="{4BD6559E-7B9F-5E4C-9511-A0D07575313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6" name="Rectangle 785" hidden="1">
            <a:extLst>
              <a:ext uri="{63B3BB69-23CF-44E3-9099-C40C66FF867C}">
                <a14:compatExt xmlns:a14="http://schemas.microsoft.com/office/drawing/2010/main" spid="_x0000_s1049"/>
              </a:ext>
              <a:ext uri="{FF2B5EF4-FFF2-40B4-BE49-F238E27FC236}">
                <a16:creationId xmlns:a16="http://schemas.microsoft.com/office/drawing/2014/main" id="{CDD55AF7-F0CA-AF42-A2F0-3B5C75F019E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7" name="Rectangle 786" hidden="1">
            <a:extLst>
              <a:ext uri="{63B3BB69-23CF-44E3-9099-C40C66FF867C}">
                <a14:compatExt xmlns:a14="http://schemas.microsoft.com/office/drawing/2010/main" spid="_x0000_s1040"/>
              </a:ext>
              <a:ext uri="{FF2B5EF4-FFF2-40B4-BE49-F238E27FC236}">
                <a16:creationId xmlns:a16="http://schemas.microsoft.com/office/drawing/2014/main" id="{386A52FE-6AE8-EA49-AD70-AC62137DDE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8" name="Rectangle 787" hidden="1">
            <a:extLst>
              <a:ext uri="{63B3BB69-23CF-44E3-9099-C40C66FF867C}">
                <a14:compatExt xmlns:a14="http://schemas.microsoft.com/office/drawing/2010/main" spid="_x0000_s1040"/>
              </a:ext>
              <a:ext uri="{FF2B5EF4-FFF2-40B4-BE49-F238E27FC236}">
                <a16:creationId xmlns:a16="http://schemas.microsoft.com/office/drawing/2014/main" id="{B97924A7-6232-184F-B00E-22C6304584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89" name="Rectangle 788" hidden="1">
            <a:extLst>
              <a:ext uri="{63B3BB69-23CF-44E3-9099-C40C66FF867C}">
                <a14:compatExt xmlns:a14="http://schemas.microsoft.com/office/drawing/2010/main" spid="_x0000_s1049"/>
              </a:ext>
              <a:ext uri="{FF2B5EF4-FFF2-40B4-BE49-F238E27FC236}">
                <a16:creationId xmlns:a16="http://schemas.microsoft.com/office/drawing/2014/main" id="{642037CB-0367-114C-8FAE-0002F52BBD9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0" name="Rectangle 789" hidden="1">
            <a:extLst>
              <a:ext uri="{63B3BB69-23CF-44E3-9099-C40C66FF867C}">
                <a14:compatExt xmlns:a14="http://schemas.microsoft.com/office/drawing/2010/main" spid="_x0000_s1040"/>
              </a:ext>
              <a:ext uri="{FF2B5EF4-FFF2-40B4-BE49-F238E27FC236}">
                <a16:creationId xmlns:a16="http://schemas.microsoft.com/office/drawing/2014/main" id="{2A8E6CC6-2CEE-E040-A893-3B55956E636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1" name="Rectangle 790" hidden="1">
            <a:extLst>
              <a:ext uri="{63B3BB69-23CF-44E3-9099-C40C66FF867C}">
                <a14:compatExt xmlns:a14="http://schemas.microsoft.com/office/drawing/2010/main" spid="_x0000_s1040"/>
              </a:ext>
              <a:ext uri="{FF2B5EF4-FFF2-40B4-BE49-F238E27FC236}">
                <a16:creationId xmlns:a16="http://schemas.microsoft.com/office/drawing/2014/main" id="{EFB52B39-1149-284A-AD55-A1D2370B81C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2" name="Rectangle 791" hidden="1">
            <a:extLst>
              <a:ext uri="{63B3BB69-23CF-44E3-9099-C40C66FF867C}">
                <a14:compatExt xmlns:a14="http://schemas.microsoft.com/office/drawing/2010/main" spid="_x0000_s1049"/>
              </a:ext>
              <a:ext uri="{FF2B5EF4-FFF2-40B4-BE49-F238E27FC236}">
                <a16:creationId xmlns:a16="http://schemas.microsoft.com/office/drawing/2014/main" id="{3D7442F2-0EB3-3246-83AC-FDC1264E816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3" name="Rectangle 792" hidden="1">
            <a:extLst>
              <a:ext uri="{63B3BB69-23CF-44E3-9099-C40C66FF867C}">
                <a14:compatExt xmlns:a14="http://schemas.microsoft.com/office/drawing/2010/main" spid="_x0000_s1040"/>
              </a:ext>
              <a:ext uri="{FF2B5EF4-FFF2-40B4-BE49-F238E27FC236}">
                <a16:creationId xmlns:a16="http://schemas.microsoft.com/office/drawing/2014/main" id="{4C5DC9F6-E9A0-944D-A792-A8BB6726BF3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4" name="Rectangle 793" hidden="1">
            <a:extLst>
              <a:ext uri="{63B3BB69-23CF-44E3-9099-C40C66FF867C}">
                <a14:compatExt xmlns:a14="http://schemas.microsoft.com/office/drawing/2010/main" spid="_x0000_s1040"/>
              </a:ext>
              <a:ext uri="{FF2B5EF4-FFF2-40B4-BE49-F238E27FC236}">
                <a16:creationId xmlns:a16="http://schemas.microsoft.com/office/drawing/2014/main" id="{E9B3E08F-3273-F047-A42E-05F7CE8605A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5" name="Rectangle 794" hidden="1">
            <a:extLst>
              <a:ext uri="{63B3BB69-23CF-44E3-9099-C40C66FF867C}">
                <a14:compatExt xmlns:a14="http://schemas.microsoft.com/office/drawing/2010/main" spid="_x0000_s1049"/>
              </a:ext>
              <a:ext uri="{FF2B5EF4-FFF2-40B4-BE49-F238E27FC236}">
                <a16:creationId xmlns:a16="http://schemas.microsoft.com/office/drawing/2014/main" id="{E8A0CB36-8B2F-BE41-933C-FF3324EA07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6" name="Rectangle 795" hidden="1">
            <a:extLst>
              <a:ext uri="{63B3BB69-23CF-44E3-9099-C40C66FF867C}">
                <a14:compatExt xmlns:a14="http://schemas.microsoft.com/office/drawing/2010/main" spid="_x0000_s1040"/>
              </a:ext>
              <a:ext uri="{FF2B5EF4-FFF2-40B4-BE49-F238E27FC236}">
                <a16:creationId xmlns:a16="http://schemas.microsoft.com/office/drawing/2014/main" id="{AFA142E8-C42B-054A-820A-AFA7462B5CC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7" name="Rectangle 796" hidden="1">
            <a:extLst>
              <a:ext uri="{63B3BB69-23CF-44E3-9099-C40C66FF867C}">
                <a14:compatExt xmlns:a14="http://schemas.microsoft.com/office/drawing/2010/main" spid="_x0000_s1040"/>
              </a:ext>
              <a:ext uri="{FF2B5EF4-FFF2-40B4-BE49-F238E27FC236}">
                <a16:creationId xmlns:a16="http://schemas.microsoft.com/office/drawing/2014/main" id="{8543294D-691F-7C49-8A9A-6C89682939E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8" name="Rectangle 797" hidden="1">
            <a:extLst>
              <a:ext uri="{63B3BB69-23CF-44E3-9099-C40C66FF867C}">
                <a14:compatExt xmlns:a14="http://schemas.microsoft.com/office/drawing/2010/main" spid="_x0000_s1049"/>
              </a:ext>
              <a:ext uri="{FF2B5EF4-FFF2-40B4-BE49-F238E27FC236}">
                <a16:creationId xmlns:a16="http://schemas.microsoft.com/office/drawing/2014/main" id="{E3320B21-2F2E-C842-BFBD-324FB8A1169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799" name="Rectangle 798" hidden="1">
            <a:extLst>
              <a:ext uri="{63B3BB69-23CF-44E3-9099-C40C66FF867C}">
                <a14:compatExt xmlns:a14="http://schemas.microsoft.com/office/drawing/2010/main" spid="_x0000_s1040"/>
              </a:ext>
              <a:ext uri="{FF2B5EF4-FFF2-40B4-BE49-F238E27FC236}">
                <a16:creationId xmlns:a16="http://schemas.microsoft.com/office/drawing/2014/main" id="{11951ECB-B0B9-8745-AB04-F0AE7CB50BB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0" name="Rectangle 799" hidden="1">
            <a:extLst>
              <a:ext uri="{63B3BB69-23CF-44E3-9099-C40C66FF867C}">
                <a14:compatExt xmlns:a14="http://schemas.microsoft.com/office/drawing/2010/main" spid="_x0000_s1040"/>
              </a:ext>
              <a:ext uri="{FF2B5EF4-FFF2-40B4-BE49-F238E27FC236}">
                <a16:creationId xmlns:a16="http://schemas.microsoft.com/office/drawing/2014/main" id="{F0E7A77C-C415-314A-9956-FA5B2703E00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1" name="Rectangle 800" hidden="1">
            <a:extLst>
              <a:ext uri="{63B3BB69-23CF-44E3-9099-C40C66FF867C}">
                <a14:compatExt xmlns:a14="http://schemas.microsoft.com/office/drawing/2010/main" spid="_x0000_s1049"/>
              </a:ext>
              <a:ext uri="{FF2B5EF4-FFF2-40B4-BE49-F238E27FC236}">
                <a16:creationId xmlns:a16="http://schemas.microsoft.com/office/drawing/2014/main" id="{CEFF3A2A-3194-2D4B-BF25-AACE6EE5848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2" name="Rectangle 801" hidden="1">
            <a:extLst>
              <a:ext uri="{63B3BB69-23CF-44E3-9099-C40C66FF867C}">
                <a14:compatExt xmlns:a14="http://schemas.microsoft.com/office/drawing/2010/main" spid="_x0000_s1040"/>
              </a:ext>
              <a:ext uri="{FF2B5EF4-FFF2-40B4-BE49-F238E27FC236}">
                <a16:creationId xmlns:a16="http://schemas.microsoft.com/office/drawing/2014/main" id="{9C49494C-6409-DB4C-AB51-702B666C455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3" name="Rectangle 802" hidden="1">
            <a:extLst>
              <a:ext uri="{63B3BB69-23CF-44E3-9099-C40C66FF867C}">
                <a14:compatExt xmlns:a14="http://schemas.microsoft.com/office/drawing/2010/main" spid="_x0000_s1040"/>
              </a:ext>
              <a:ext uri="{FF2B5EF4-FFF2-40B4-BE49-F238E27FC236}">
                <a16:creationId xmlns:a16="http://schemas.microsoft.com/office/drawing/2014/main" id="{928385DD-CD87-1D49-B552-E72F537386D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4" name="Rectangle 803" hidden="1">
            <a:extLst>
              <a:ext uri="{63B3BB69-23CF-44E3-9099-C40C66FF867C}">
                <a14:compatExt xmlns:a14="http://schemas.microsoft.com/office/drawing/2010/main" spid="_x0000_s1049"/>
              </a:ext>
              <a:ext uri="{FF2B5EF4-FFF2-40B4-BE49-F238E27FC236}">
                <a16:creationId xmlns:a16="http://schemas.microsoft.com/office/drawing/2014/main" id="{698E764A-5DB3-B04D-AB42-29B9B398BD1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5" name="Rectangle 804" hidden="1">
            <a:extLst>
              <a:ext uri="{63B3BB69-23CF-44E3-9099-C40C66FF867C}">
                <a14:compatExt xmlns:a14="http://schemas.microsoft.com/office/drawing/2010/main" spid="_x0000_s1040"/>
              </a:ext>
              <a:ext uri="{FF2B5EF4-FFF2-40B4-BE49-F238E27FC236}">
                <a16:creationId xmlns:a16="http://schemas.microsoft.com/office/drawing/2014/main" id="{2E6DE437-127B-B746-8CB2-C22EC4CDFD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6" name="Rectangle 805" hidden="1">
            <a:extLst>
              <a:ext uri="{63B3BB69-23CF-44E3-9099-C40C66FF867C}">
                <a14:compatExt xmlns:a14="http://schemas.microsoft.com/office/drawing/2010/main" spid="_x0000_s1040"/>
              </a:ext>
              <a:ext uri="{FF2B5EF4-FFF2-40B4-BE49-F238E27FC236}">
                <a16:creationId xmlns:a16="http://schemas.microsoft.com/office/drawing/2014/main" id="{B1ED76EF-BD36-2944-823C-8EB547CD1D8C}"/>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7" name="Rectangle 806" hidden="1">
            <a:extLst>
              <a:ext uri="{63B3BB69-23CF-44E3-9099-C40C66FF867C}">
                <a14:compatExt xmlns:a14="http://schemas.microsoft.com/office/drawing/2010/main" spid="_x0000_s1049"/>
              </a:ext>
              <a:ext uri="{FF2B5EF4-FFF2-40B4-BE49-F238E27FC236}">
                <a16:creationId xmlns:a16="http://schemas.microsoft.com/office/drawing/2014/main" id="{6260CDF1-0725-6149-A617-B15A44E0860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8" name="Rectangle 807" hidden="1">
            <a:extLst>
              <a:ext uri="{63B3BB69-23CF-44E3-9099-C40C66FF867C}">
                <a14:compatExt xmlns:a14="http://schemas.microsoft.com/office/drawing/2010/main" spid="_x0000_s1040"/>
              </a:ext>
              <a:ext uri="{FF2B5EF4-FFF2-40B4-BE49-F238E27FC236}">
                <a16:creationId xmlns:a16="http://schemas.microsoft.com/office/drawing/2014/main" id="{8037CAC6-AEF0-BD48-8520-62CCC24DBA8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09" name="Rectangle 808" hidden="1">
            <a:extLst>
              <a:ext uri="{63B3BB69-23CF-44E3-9099-C40C66FF867C}">
                <a14:compatExt xmlns:a14="http://schemas.microsoft.com/office/drawing/2010/main" spid="_x0000_s1040"/>
              </a:ext>
              <a:ext uri="{FF2B5EF4-FFF2-40B4-BE49-F238E27FC236}">
                <a16:creationId xmlns:a16="http://schemas.microsoft.com/office/drawing/2014/main" id="{13395BE5-4F9B-9B46-B904-D376C39B785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0" name="Rectangle 809" hidden="1">
            <a:extLst>
              <a:ext uri="{63B3BB69-23CF-44E3-9099-C40C66FF867C}">
                <a14:compatExt xmlns:a14="http://schemas.microsoft.com/office/drawing/2010/main" spid="_x0000_s1049"/>
              </a:ext>
              <a:ext uri="{FF2B5EF4-FFF2-40B4-BE49-F238E27FC236}">
                <a16:creationId xmlns:a16="http://schemas.microsoft.com/office/drawing/2014/main" id="{2CB4D962-58EB-ED4D-B210-744FE61D22E3}"/>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1" name="Rectangle 810" hidden="1">
            <a:extLst>
              <a:ext uri="{63B3BB69-23CF-44E3-9099-C40C66FF867C}">
                <a14:compatExt xmlns:a14="http://schemas.microsoft.com/office/drawing/2010/main" spid="_x0000_s1040"/>
              </a:ext>
              <a:ext uri="{FF2B5EF4-FFF2-40B4-BE49-F238E27FC236}">
                <a16:creationId xmlns:a16="http://schemas.microsoft.com/office/drawing/2014/main" id="{45A3C80B-7DD2-EC4F-B23A-D544131228E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2" name="Rectangle 811" hidden="1">
            <a:extLst>
              <a:ext uri="{63B3BB69-23CF-44E3-9099-C40C66FF867C}">
                <a14:compatExt xmlns:a14="http://schemas.microsoft.com/office/drawing/2010/main" spid="_x0000_s1040"/>
              </a:ext>
              <a:ext uri="{FF2B5EF4-FFF2-40B4-BE49-F238E27FC236}">
                <a16:creationId xmlns:a16="http://schemas.microsoft.com/office/drawing/2014/main" id="{EF95B169-FAC3-BD42-809A-B9C07C2184A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3" name="Rectangle 812" hidden="1">
            <a:extLst>
              <a:ext uri="{63B3BB69-23CF-44E3-9099-C40C66FF867C}">
                <a14:compatExt xmlns:a14="http://schemas.microsoft.com/office/drawing/2010/main" spid="_x0000_s1049"/>
              </a:ext>
              <a:ext uri="{FF2B5EF4-FFF2-40B4-BE49-F238E27FC236}">
                <a16:creationId xmlns:a16="http://schemas.microsoft.com/office/drawing/2014/main" id="{A84713CF-D02E-F64B-ABB9-A18C3F3A3B6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4" name="Rectangle 813" hidden="1">
            <a:extLst>
              <a:ext uri="{63B3BB69-23CF-44E3-9099-C40C66FF867C}">
                <a14:compatExt xmlns:a14="http://schemas.microsoft.com/office/drawing/2010/main" spid="_x0000_s1040"/>
              </a:ext>
              <a:ext uri="{FF2B5EF4-FFF2-40B4-BE49-F238E27FC236}">
                <a16:creationId xmlns:a16="http://schemas.microsoft.com/office/drawing/2014/main" id="{5339DB5D-312C-E840-B0B8-39E8ECA59EB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5" name="Rectangle 814" hidden="1">
            <a:extLst>
              <a:ext uri="{63B3BB69-23CF-44E3-9099-C40C66FF867C}">
                <a14:compatExt xmlns:a14="http://schemas.microsoft.com/office/drawing/2010/main" spid="_x0000_s1040"/>
              </a:ext>
              <a:ext uri="{FF2B5EF4-FFF2-40B4-BE49-F238E27FC236}">
                <a16:creationId xmlns:a16="http://schemas.microsoft.com/office/drawing/2014/main" id="{65AFA54D-4F1B-0E45-9957-CC3C45B15C5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6" name="Rectangle 815" hidden="1">
            <a:extLst>
              <a:ext uri="{63B3BB69-23CF-44E3-9099-C40C66FF867C}">
                <a14:compatExt xmlns:a14="http://schemas.microsoft.com/office/drawing/2010/main" spid="_x0000_s1049"/>
              </a:ext>
              <a:ext uri="{FF2B5EF4-FFF2-40B4-BE49-F238E27FC236}">
                <a16:creationId xmlns:a16="http://schemas.microsoft.com/office/drawing/2014/main" id="{34FE35B5-BC55-644F-8DEF-26F0B3DE61D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7" name="Rectangle 816" hidden="1">
            <a:extLst>
              <a:ext uri="{63B3BB69-23CF-44E3-9099-C40C66FF867C}">
                <a14:compatExt xmlns:a14="http://schemas.microsoft.com/office/drawing/2010/main" spid="_x0000_s1040"/>
              </a:ext>
              <a:ext uri="{FF2B5EF4-FFF2-40B4-BE49-F238E27FC236}">
                <a16:creationId xmlns:a16="http://schemas.microsoft.com/office/drawing/2014/main" id="{DFAE1247-B18D-8140-B02C-FEABD0E70C4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8" name="Rectangle 817" hidden="1">
            <a:extLst>
              <a:ext uri="{63B3BB69-23CF-44E3-9099-C40C66FF867C}">
                <a14:compatExt xmlns:a14="http://schemas.microsoft.com/office/drawing/2010/main" spid="_x0000_s1040"/>
              </a:ext>
              <a:ext uri="{FF2B5EF4-FFF2-40B4-BE49-F238E27FC236}">
                <a16:creationId xmlns:a16="http://schemas.microsoft.com/office/drawing/2014/main" id="{CF8699AB-4F2D-8B4C-80C1-ED9378B6653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19" name="Rectangle 818" hidden="1">
            <a:extLst>
              <a:ext uri="{63B3BB69-23CF-44E3-9099-C40C66FF867C}">
                <a14:compatExt xmlns:a14="http://schemas.microsoft.com/office/drawing/2010/main" spid="_x0000_s1049"/>
              </a:ext>
              <a:ext uri="{FF2B5EF4-FFF2-40B4-BE49-F238E27FC236}">
                <a16:creationId xmlns:a16="http://schemas.microsoft.com/office/drawing/2014/main" id="{3A980AE8-D047-4849-9DD1-44FA67089B7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0" name="Rectangle 819" hidden="1">
            <a:extLst>
              <a:ext uri="{63B3BB69-23CF-44E3-9099-C40C66FF867C}">
                <a14:compatExt xmlns:a14="http://schemas.microsoft.com/office/drawing/2010/main" spid="_x0000_s1040"/>
              </a:ext>
              <a:ext uri="{FF2B5EF4-FFF2-40B4-BE49-F238E27FC236}">
                <a16:creationId xmlns:a16="http://schemas.microsoft.com/office/drawing/2014/main" id="{F8B25EC4-04DA-404F-BFA0-B5D590BA18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1" name="Rectangle 820" hidden="1">
            <a:extLst>
              <a:ext uri="{63B3BB69-23CF-44E3-9099-C40C66FF867C}">
                <a14:compatExt xmlns:a14="http://schemas.microsoft.com/office/drawing/2010/main" spid="_x0000_s1040"/>
              </a:ext>
              <a:ext uri="{FF2B5EF4-FFF2-40B4-BE49-F238E27FC236}">
                <a16:creationId xmlns:a16="http://schemas.microsoft.com/office/drawing/2014/main" id="{BCF67ECD-F9C2-4345-A9A2-9A502EB772A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2" name="Rectangle 821" hidden="1">
            <a:extLst>
              <a:ext uri="{63B3BB69-23CF-44E3-9099-C40C66FF867C}">
                <a14:compatExt xmlns:a14="http://schemas.microsoft.com/office/drawing/2010/main" spid="_x0000_s1049"/>
              </a:ext>
              <a:ext uri="{FF2B5EF4-FFF2-40B4-BE49-F238E27FC236}">
                <a16:creationId xmlns:a16="http://schemas.microsoft.com/office/drawing/2014/main" id="{9D2BB729-6A32-E74D-9127-020F8FA6B00F}"/>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3" name="Rectangle 822" hidden="1">
            <a:extLst>
              <a:ext uri="{63B3BB69-23CF-44E3-9099-C40C66FF867C}">
                <a14:compatExt xmlns:a14="http://schemas.microsoft.com/office/drawing/2010/main" spid="_x0000_s1040"/>
              </a:ext>
              <a:ext uri="{FF2B5EF4-FFF2-40B4-BE49-F238E27FC236}">
                <a16:creationId xmlns:a16="http://schemas.microsoft.com/office/drawing/2014/main" id="{EC3E2125-A73B-2B45-B851-43D71B4F4AC6}"/>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4" name="Rectangle 823" hidden="1">
            <a:extLst>
              <a:ext uri="{63B3BB69-23CF-44E3-9099-C40C66FF867C}">
                <a14:compatExt xmlns:a14="http://schemas.microsoft.com/office/drawing/2010/main" spid="_x0000_s1040"/>
              </a:ext>
              <a:ext uri="{FF2B5EF4-FFF2-40B4-BE49-F238E27FC236}">
                <a16:creationId xmlns:a16="http://schemas.microsoft.com/office/drawing/2014/main" id="{643515DE-BD36-5E43-AEC1-BB808034339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5" name="Rectangle 824" hidden="1">
            <a:extLst>
              <a:ext uri="{63B3BB69-23CF-44E3-9099-C40C66FF867C}">
                <a14:compatExt xmlns:a14="http://schemas.microsoft.com/office/drawing/2010/main" spid="_x0000_s1049"/>
              </a:ext>
              <a:ext uri="{FF2B5EF4-FFF2-40B4-BE49-F238E27FC236}">
                <a16:creationId xmlns:a16="http://schemas.microsoft.com/office/drawing/2014/main" id="{EC4456FD-B51E-6B4E-B9FB-A787637D89D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6" name="Rectangle 825" hidden="1">
            <a:extLst>
              <a:ext uri="{63B3BB69-23CF-44E3-9099-C40C66FF867C}">
                <a14:compatExt xmlns:a14="http://schemas.microsoft.com/office/drawing/2010/main" spid="_x0000_s1040"/>
              </a:ext>
              <a:ext uri="{FF2B5EF4-FFF2-40B4-BE49-F238E27FC236}">
                <a16:creationId xmlns:a16="http://schemas.microsoft.com/office/drawing/2014/main" id="{8666DD84-E2BE-314B-BD99-2EC733D34E4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7" name="Rectangle 826" hidden="1">
            <a:extLst>
              <a:ext uri="{63B3BB69-23CF-44E3-9099-C40C66FF867C}">
                <a14:compatExt xmlns:a14="http://schemas.microsoft.com/office/drawing/2010/main" spid="_x0000_s1040"/>
              </a:ext>
              <a:ext uri="{FF2B5EF4-FFF2-40B4-BE49-F238E27FC236}">
                <a16:creationId xmlns:a16="http://schemas.microsoft.com/office/drawing/2014/main" id="{0677F214-FDCA-4041-8918-D0AC7C48C8E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8" name="Rectangle 827" hidden="1">
            <a:extLst>
              <a:ext uri="{63B3BB69-23CF-44E3-9099-C40C66FF867C}">
                <a14:compatExt xmlns:a14="http://schemas.microsoft.com/office/drawing/2010/main" spid="_x0000_s1049"/>
              </a:ext>
              <a:ext uri="{FF2B5EF4-FFF2-40B4-BE49-F238E27FC236}">
                <a16:creationId xmlns:a16="http://schemas.microsoft.com/office/drawing/2014/main" id="{D0F1B2C1-CFEA-6A41-8F05-546673605D1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29" name="Rectangle 828" hidden="1">
            <a:extLst>
              <a:ext uri="{63B3BB69-23CF-44E3-9099-C40C66FF867C}">
                <a14:compatExt xmlns:a14="http://schemas.microsoft.com/office/drawing/2010/main" spid="_x0000_s1040"/>
              </a:ext>
              <a:ext uri="{FF2B5EF4-FFF2-40B4-BE49-F238E27FC236}">
                <a16:creationId xmlns:a16="http://schemas.microsoft.com/office/drawing/2014/main" id="{43A1D495-B4BD-4C40-AC3F-7D9E3480EE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0" name="Rectangle 829" hidden="1">
            <a:extLst>
              <a:ext uri="{63B3BB69-23CF-44E3-9099-C40C66FF867C}">
                <a14:compatExt xmlns:a14="http://schemas.microsoft.com/office/drawing/2010/main" spid="_x0000_s1040"/>
              </a:ext>
              <a:ext uri="{FF2B5EF4-FFF2-40B4-BE49-F238E27FC236}">
                <a16:creationId xmlns:a16="http://schemas.microsoft.com/office/drawing/2014/main" id="{B19486C5-CBFA-A24A-A885-C80A3AB3F64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1" name="Rectangle 830" hidden="1">
            <a:extLst>
              <a:ext uri="{63B3BB69-23CF-44E3-9099-C40C66FF867C}">
                <a14:compatExt xmlns:a14="http://schemas.microsoft.com/office/drawing/2010/main" spid="_x0000_s1040"/>
              </a:ext>
              <a:ext uri="{FF2B5EF4-FFF2-40B4-BE49-F238E27FC236}">
                <a16:creationId xmlns:a16="http://schemas.microsoft.com/office/drawing/2014/main" id="{3BC48E7D-74BC-DF44-933D-F6291288BA1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2" name="Rectangle 831" hidden="1">
            <a:extLst>
              <a:ext uri="{63B3BB69-23CF-44E3-9099-C40C66FF867C}">
                <a14:compatExt xmlns:a14="http://schemas.microsoft.com/office/drawing/2010/main" spid="_x0000_s1040"/>
              </a:ext>
              <a:ext uri="{FF2B5EF4-FFF2-40B4-BE49-F238E27FC236}">
                <a16:creationId xmlns:a16="http://schemas.microsoft.com/office/drawing/2014/main" id="{C3B442D2-5423-7F47-ABEA-D1793110779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3" name="Rectangle 832" hidden="1">
            <a:extLst>
              <a:ext uri="{63B3BB69-23CF-44E3-9099-C40C66FF867C}">
                <a14:compatExt xmlns:a14="http://schemas.microsoft.com/office/drawing/2010/main" spid="_x0000_s1049"/>
              </a:ext>
              <a:ext uri="{FF2B5EF4-FFF2-40B4-BE49-F238E27FC236}">
                <a16:creationId xmlns:a16="http://schemas.microsoft.com/office/drawing/2014/main" id="{0DF93F52-C68A-1747-9F6C-E17CD1045E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4" name="Rectangle 833" hidden="1">
            <a:extLst>
              <a:ext uri="{63B3BB69-23CF-44E3-9099-C40C66FF867C}">
                <a14:compatExt xmlns:a14="http://schemas.microsoft.com/office/drawing/2010/main" spid="_x0000_s1040"/>
              </a:ext>
              <a:ext uri="{FF2B5EF4-FFF2-40B4-BE49-F238E27FC236}">
                <a16:creationId xmlns:a16="http://schemas.microsoft.com/office/drawing/2014/main" id="{1414C79F-44FA-AC49-9B9B-03182BF1441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5" name="Rectangle 834" hidden="1">
            <a:extLst>
              <a:ext uri="{63B3BB69-23CF-44E3-9099-C40C66FF867C}">
                <a14:compatExt xmlns:a14="http://schemas.microsoft.com/office/drawing/2010/main" spid="_x0000_s1040"/>
              </a:ext>
              <a:ext uri="{FF2B5EF4-FFF2-40B4-BE49-F238E27FC236}">
                <a16:creationId xmlns:a16="http://schemas.microsoft.com/office/drawing/2014/main" id="{1B8A87D6-73A3-A94B-B728-1233DF2E44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6" name="Rectangle 835" hidden="1">
            <a:extLst>
              <a:ext uri="{63B3BB69-23CF-44E3-9099-C40C66FF867C}">
                <a14:compatExt xmlns:a14="http://schemas.microsoft.com/office/drawing/2010/main" spid="_x0000_s1049"/>
              </a:ext>
              <a:ext uri="{FF2B5EF4-FFF2-40B4-BE49-F238E27FC236}">
                <a16:creationId xmlns:a16="http://schemas.microsoft.com/office/drawing/2014/main" id="{3D0DB7FB-A910-BB4E-AE5B-6AB49E48BA5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7" name="Rectangle 836" hidden="1">
            <a:extLst>
              <a:ext uri="{63B3BB69-23CF-44E3-9099-C40C66FF867C}">
                <a14:compatExt xmlns:a14="http://schemas.microsoft.com/office/drawing/2010/main" spid="_x0000_s1040"/>
              </a:ext>
              <a:ext uri="{FF2B5EF4-FFF2-40B4-BE49-F238E27FC236}">
                <a16:creationId xmlns:a16="http://schemas.microsoft.com/office/drawing/2014/main" id="{94700EFA-CF50-764A-B10F-50E8E043FF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8" name="Rectangle 837" hidden="1">
            <a:extLst>
              <a:ext uri="{63B3BB69-23CF-44E3-9099-C40C66FF867C}">
                <a14:compatExt xmlns:a14="http://schemas.microsoft.com/office/drawing/2010/main" spid="_x0000_s1040"/>
              </a:ext>
              <a:ext uri="{FF2B5EF4-FFF2-40B4-BE49-F238E27FC236}">
                <a16:creationId xmlns:a16="http://schemas.microsoft.com/office/drawing/2014/main" id="{AF855B79-AE71-4A45-A44B-8F569F1368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39" name="Rectangle 838" hidden="1">
            <a:extLst>
              <a:ext uri="{63B3BB69-23CF-44E3-9099-C40C66FF867C}">
                <a14:compatExt xmlns:a14="http://schemas.microsoft.com/office/drawing/2010/main" spid="_x0000_s1049"/>
              </a:ext>
              <a:ext uri="{FF2B5EF4-FFF2-40B4-BE49-F238E27FC236}">
                <a16:creationId xmlns:a16="http://schemas.microsoft.com/office/drawing/2014/main" id="{4DDF449E-C560-E245-91B6-8AE2A0A445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0" name="Rectangle 839" hidden="1">
            <a:extLst>
              <a:ext uri="{63B3BB69-23CF-44E3-9099-C40C66FF867C}">
                <a14:compatExt xmlns:a14="http://schemas.microsoft.com/office/drawing/2010/main" spid="_x0000_s1040"/>
              </a:ext>
              <a:ext uri="{FF2B5EF4-FFF2-40B4-BE49-F238E27FC236}">
                <a16:creationId xmlns:a16="http://schemas.microsoft.com/office/drawing/2014/main" id="{F0183625-EAD2-804B-A61D-4B085F747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1" name="Rectangle 840" hidden="1">
            <a:extLst>
              <a:ext uri="{63B3BB69-23CF-44E3-9099-C40C66FF867C}">
                <a14:compatExt xmlns:a14="http://schemas.microsoft.com/office/drawing/2010/main" spid="_x0000_s1040"/>
              </a:ext>
              <a:ext uri="{FF2B5EF4-FFF2-40B4-BE49-F238E27FC236}">
                <a16:creationId xmlns:a16="http://schemas.microsoft.com/office/drawing/2014/main" id="{2D5B5A4D-1610-2E4F-A093-F45331113AD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2" name="Rectangle 841" hidden="1">
            <a:extLst>
              <a:ext uri="{63B3BB69-23CF-44E3-9099-C40C66FF867C}">
                <a14:compatExt xmlns:a14="http://schemas.microsoft.com/office/drawing/2010/main" spid="_x0000_s1049"/>
              </a:ext>
              <a:ext uri="{FF2B5EF4-FFF2-40B4-BE49-F238E27FC236}">
                <a16:creationId xmlns:a16="http://schemas.microsoft.com/office/drawing/2014/main" id="{559DCEFC-FED4-AF4D-BF98-06588F563EB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3" name="Rectangle 842" hidden="1">
            <a:extLst>
              <a:ext uri="{63B3BB69-23CF-44E3-9099-C40C66FF867C}">
                <a14:compatExt xmlns:a14="http://schemas.microsoft.com/office/drawing/2010/main" spid="_x0000_s1040"/>
              </a:ext>
              <a:ext uri="{FF2B5EF4-FFF2-40B4-BE49-F238E27FC236}">
                <a16:creationId xmlns:a16="http://schemas.microsoft.com/office/drawing/2014/main" id="{FC80847F-2C12-0544-B761-8D06E2CD62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4" name="Rectangle 843" hidden="1">
            <a:extLst>
              <a:ext uri="{63B3BB69-23CF-44E3-9099-C40C66FF867C}">
                <a14:compatExt xmlns:a14="http://schemas.microsoft.com/office/drawing/2010/main" spid="_x0000_s1040"/>
              </a:ext>
              <a:ext uri="{FF2B5EF4-FFF2-40B4-BE49-F238E27FC236}">
                <a16:creationId xmlns:a16="http://schemas.microsoft.com/office/drawing/2014/main" id="{DD8F18C2-D852-A144-B9DB-4518D4792A6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5" name="Rectangle 844" hidden="1">
            <a:extLst>
              <a:ext uri="{63B3BB69-23CF-44E3-9099-C40C66FF867C}">
                <a14:compatExt xmlns:a14="http://schemas.microsoft.com/office/drawing/2010/main" spid="_x0000_s1049"/>
              </a:ext>
              <a:ext uri="{FF2B5EF4-FFF2-40B4-BE49-F238E27FC236}">
                <a16:creationId xmlns:a16="http://schemas.microsoft.com/office/drawing/2014/main" id="{54031591-B4BE-2D46-8CB5-53687B1DBEB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6" name="Rectangle 845" hidden="1">
            <a:extLst>
              <a:ext uri="{63B3BB69-23CF-44E3-9099-C40C66FF867C}">
                <a14:compatExt xmlns:a14="http://schemas.microsoft.com/office/drawing/2010/main" spid="_x0000_s1040"/>
              </a:ext>
              <a:ext uri="{FF2B5EF4-FFF2-40B4-BE49-F238E27FC236}">
                <a16:creationId xmlns:a16="http://schemas.microsoft.com/office/drawing/2014/main" id="{1E8E6864-9CB3-004C-B72F-E982C9811BC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7" name="Rectangle 846" hidden="1">
            <a:extLst>
              <a:ext uri="{63B3BB69-23CF-44E3-9099-C40C66FF867C}">
                <a14:compatExt xmlns:a14="http://schemas.microsoft.com/office/drawing/2010/main" spid="_x0000_s1040"/>
              </a:ext>
              <a:ext uri="{FF2B5EF4-FFF2-40B4-BE49-F238E27FC236}">
                <a16:creationId xmlns:a16="http://schemas.microsoft.com/office/drawing/2014/main" id="{99979B3E-72D0-5848-9B4D-3229B2ED604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8" name="Rectangle 847" hidden="1">
            <a:extLst>
              <a:ext uri="{63B3BB69-23CF-44E3-9099-C40C66FF867C}">
                <a14:compatExt xmlns:a14="http://schemas.microsoft.com/office/drawing/2010/main" spid="_x0000_s1049"/>
              </a:ext>
              <a:ext uri="{FF2B5EF4-FFF2-40B4-BE49-F238E27FC236}">
                <a16:creationId xmlns:a16="http://schemas.microsoft.com/office/drawing/2014/main" id="{0D502AA5-0C54-4843-877E-D7917E100D9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49" name="Rectangle 848" hidden="1">
            <a:extLst>
              <a:ext uri="{63B3BB69-23CF-44E3-9099-C40C66FF867C}">
                <a14:compatExt xmlns:a14="http://schemas.microsoft.com/office/drawing/2010/main" spid="_x0000_s1040"/>
              </a:ext>
              <a:ext uri="{FF2B5EF4-FFF2-40B4-BE49-F238E27FC236}">
                <a16:creationId xmlns:a16="http://schemas.microsoft.com/office/drawing/2014/main" id="{B8B727EC-8756-A545-AD96-E332B913EB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0" name="Rectangle 849" hidden="1">
            <a:extLst>
              <a:ext uri="{63B3BB69-23CF-44E3-9099-C40C66FF867C}">
                <a14:compatExt xmlns:a14="http://schemas.microsoft.com/office/drawing/2010/main" spid="_x0000_s1040"/>
              </a:ext>
              <a:ext uri="{FF2B5EF4-FFF2-40B4-BE49-F238E27FC236}">
                <a16:creationId xmlns:a16="http://schemas.microsoft.com/office/drawing/2014/main" id="{B86F4429-65CF-1D41-8C9A-D50AD48D6CF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1" name="Rectangle 850" hidden="1">
            <a:extLst>
              <a:ext uri="{63B3BB69-23CF-44E3-9099-C40C66FF867C}">
                <a14:compatExt xmlns:a14="http://schemas.microsoft.com/office/drawing/2010/main" spid="_x0000_s1049"/>
              </a:ext>
              <a:ext uri="{FF2B5EF4-FFF2-40B4-BE49-F238E27FC236}">
                <a16:creationId xmlns:a16="http://schemas.microsoft.com/office/drawing/2014/main" id="{15ECB247-1A12-654E-A0D9-9B379C25E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2" name="Rectangle 851" hidden="1">
            <a:extLst>
              <a:ext uri="{63B3BB69-23CF-44E3-9099-C40C66FF867C}">
                <a14:compatExt xmlns:a14="http://schemas.microsoft.com/office/drawing/2010/main" spid="_x0000_s1040"/>
              </a:ext>
              <a:ext uri="{FF2B5EF4-FFF2-40B4-BE49-F238E27FC236}">
                <a16:creationId xmlns:a16="http://schemas.microsoft.com/office/drawing/2014/main" id="{9EA53956-866A-5643-9280-28B90EBAB24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3" name="Rectangle 852" hidden="1">
            <a:extLst>
              <a:ext uri="{63B3BB69-23CF-44E3-9099-C40C66FF867C}">
                <a14:compatExt xmlns:a14="http://schemas.microsoft.com/office/drawing/2010/main" spid="_x0000_s1040"/>
              </a:ext>
              <a:ext uri="{FF2B5EF4-FFF2-40B4-BE49-F238E27FC236}">
                <a16:creationId xmlns:a16="http://schemas.microsoft.com/office/drawing/2014/main" id="{8AB6A50B-8307-4C4E-8D90-BA774BC992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4" name="Rectangle 853" hidden="1">
            <a:extLst>
              <a:ext uri="{63B3BB69-23CF-44E3-9099-C40C66FF867C}">
                <a14:compatExt xmlns:a14="http://schemas.microsoft.com/office/drawing/2010/main" spid="_x0000_s1049"/>
              </a:ext>
              <a:ext uri="{FF2B5EF4-FFF2-40B4-BE49-F238E27FC236}">
                <a16:creationId xmlns:a16="http://schemas.microsoft.com/office/drawing/2014/main" id="{BA7F639E-AB5C-1B49-90F3-AD8400A93F7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5" name="Rectangle 854" hidden="1">
            <a:extLst>
              <a:ext uri="{63B3BB69-23CF-44E3-9099-C40C66FF867C}">
                <a14:compatExt xmlns:a14="http://schemas.microsoft.com/office/drawing/2010/main" spid="_x0000_s1040"/>
              </a:ext>
              <a:ext uri="{FF2B5EF4-FFF2-40B4-BE49-F238E27FC236}">
                <a16:creationId xmlns:a16="http://schemas.microsoft.com/office/drawing/2014/main" id="{628D6DBA-7B27-F74D-BE36-9A9F33CDC3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6" name="Rectangle 855" hidden="1">
            <a:extLst>
              <a:ext uri="{63B3BB69-23CF-44E3-9099-C40C66FF867C}">
                <a14:compatExt xmlns:a14="http://schemas.microsoft.com/office/drawing/2010/main" spid="_x0000_s1040"/>
              </a:ext>
              <a:ext uri="{FF2B5EF4-FFF2-40B4-BE49-F238E27FC236}">
                <a16:creationId xmlns:a16="http://schemas.microsoft.com/office/drawing/2014/main" id="{450895E6-21B8-664E-822A-BB70FA69C5E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7" name="Rectangle 856" hidden="1">
            <a:extLst>
              <a:ext uri="{63B3BB69-23CF-44E3-9099-C40C66FF867C}">
                <a14:compatExt xmlns:a14="http://schemas.microsoft.com/office/drawing/2010/main" spid="_x0000_s1049"/>
              </a:ext>
              <a:ext uri="{FF2B5EF4-FFF2-40B4-BE49-F238E27FC236}">
                <a16:creationId xmlns:a16="http://schemas.microsoft.com/office/drawing/2014/main" id="{C5CEDAEE-9A34-044C-81E7-57894680470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8" name="Rectangle 857" hidden="1">
            <a:extLst>
              <a:ext uri="{63B3BB69-23CF-44E3-9099-C40C66FF867C}">
                <a14:compatExt xmlns:a14="http://schemas.microsoft.com/office/drawing/2010/main" spid="_x0000_s1040"/>
              </a:ext>
              <a:ext uri="{FF2B5EF4-FFF2-40B4-BE49-F238E27FC236}">
                <a16:creationId xmlns:a16="http://schemas.microsoft.com/office/drawing/2014/main" id="{5ACFE699-965D-AC4E-9E57-2710D727FDA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59" name="Rectangle 858" hidden="1">
            <a:extLst>
              <a:ext uri="{63B3BB69-23CF-44E3-9099-C40C66FF867C}">
                <a14:compatExt xmlns:a14="http://schemas.microsoft.com/office/drawing/2010/main" spid="_x0000_s1040"/>
              </a:ext>
              <a:ext uri="{FF2B5EF4-FFF2-40B4-BE49-F238E27FC236}">
                <a16:creationId xmlns:a16="http://schemas.microsoft.com/office/drawing/2014/main" id="{24AB9C43-5103-7B4C-B94B-6D097BC9AA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0" name="Rectangle 859" hidden="1">
            <a:extLst>
              <a:ext uri="{63B3BB69-23CF-44E3-9099-C40C66FF867C}">
                <a14:compatExt xmlns:a14="http://schemas.microsoft.com/office/drawing/2010/main" spid="_x0000_s1049"/>
              </a:ext>
              <a:ext uri="{FF2B5EF4-FFF2-40B4-BE49-F238E27FC236}">
                <a16:creationId xmlns:a16="http://schemas.microsoft.com/office/drawing/2014/main" id="{6AF3A607-319A-9C43-B968-5193911B41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1" name="Rectangle 860" hidden="1">
            <a:extLst>
              <a:ext uri="{63B3BB69-23CF-44E3-9099-C40C66FF867C}">
                <a14:compatExt xmlns:a14="http://schemas.microsoft.com/office/drawing/2010/main" spid="_x0000_s1040"/>
              </a:ext>
              <a:ext uri="{FF2B5EF4-FFF2-40B4-BE49-F238E27FC236}">
                <a16:creationId xmlns:a16="http://schemas.microsoft.com/office/drawing/2014/main" id="{664223B8-660A-C743-B22D-E109F487E1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2" name="Rectangle 861" hidden="1">
            <a:extLst>
              <a:ext uri="{63B3BB69-23CF-44E3-9099-C40C66FF867C}">
                <a14:compatExt xmlns:a14="http://schemas.microsoft.com/office/drawing/2010/main" spid="_x0000_s1040"/>
              </a:ext>
              <a:ext uri="{FF2B5EF4-FFF2-40B4-BE49-F238E27FC236}">
                <a16:creationId xmlns:a16="http://schemas.microsoft.com/office/drawing/2014/main" id="{2515770D-A1F0-8C49-905A-14C4F1CBD6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3" name="Rectangle 862" hidden="1">
            <a:extLst>
              <a:ext uri="{63B3BB69-23CF-44E3-9099-C40C66FF867C}">
                <a14:compatExt xmlns:a14="http://schemas.microsoft.com/office/drawing/2010/main" spid="_x0000_s1049"/>
              </a:ext>
              <a:ext uri="{FF2B5EF4-FFF2-40B4-BE49-F238E27FC236}">
                <a16:creationId xmlns:a16="http://schemas.microsoft.com/office/drawing/2014/main" id="{08697F1B-A7A0-C04C-896A-D033EB2AAD9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4" name="Rectangle 863" hidden="1">
            <a:extLst>
              <a:ext uri="{63B3BB69-23CF-44E3-9099-C40C66FF867C}">
                <a14:compatExt xmlns:a14="http://schemas.microsoft.com/office/drawing/2010/main" spid="_x0000_s1040"/>
              </a:ext>
              <a:ext uri="{FF2B5EF4-FFF2-40B4-BE49-F238E27FC236}">
                <a16:creationId xmlns:a16="http://schemas.microsoft.com/office/drawing/2014/main" id="{7093A747-A820-2347-8616-CE170DE3095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5" name="Rectangle 864" hidden="1">
            <a:extLst>
              <a:ext uri="{63B3BB69-23CF-44E3-9099-C40C66FF867C}">
                <a14:compatExt xmlns:a14="http://schemas.microsoft.com/office/drawing/2010/main" spid="_x0000_s1040"/>
              </a:ext>
              <a:ext uri="{FF2B5EF4-FFF2-40B4-BE49-F238E27FC236}">
                <a16:creationId xmlns:a16="http://schemas.microsoft.com/office/drawing/2014/main" id="{BF8356E8-7D62-5240-909D-4AA5E425721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6" name="Rectangle 865" hidden="1">
            <a:extLst>
              <a:ext uri="{63B3BB69-23CF-44E3-9099-C40C66FF867C}">
                <a14:compatExt xmlns:a14="http://schemas.microsoft.com/office/drawing/2010/main" spid="_x0000_s1049"/>
              </a:ext>
              <a:ext uri="{FF2B5EF4-FFF2-40B4-BE49-F238E27FC236}">
                <a16:creationId xmlns:a16="http://schemas.microsoft.com/office/drawing/2014/main" id="{C61FC808-52BA-1B43-9C0E-70F4E2F00F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7" name="Rectangle 866" hidden="1">
            <a:extLst>
              <a:ext uri="{63B3BB69-23CF-44E3-9099-C40C66FF867C}">
                <a14:compatExt xmlns:a14="http://schemas.microsoft.com/office/drawing/2010/main" spid="_x0000_s1040"/>
              </a:ext>
              <a:ext uri="{FF2B5EF4-FFF2-40B4-BE49-F238E27FC236}">
                <a16:creationId xmlns:a16="http://schemas.microsoft.com/office/drawing/2014/main" id="{4938F334-3D19-4A46-BA16-7AC3D9AFE9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8" name="Rectangle 867" hidden="1">
            <a:extLst>
              <a:ext uri="{63B3BB69-23CF-44E3-9099-C40C66FF867C}">
                <a14:compatExt xmlns:a14="http://schemas.microsoft.com/office/drawing/2010/main" spid="_x0000_s1040"/>
              </a:ext>
              <a:ext uri="{FF2B5EF4-FFF2-40B4-BE49-F238E27FC236}">
                <a16:creationId xmlns:a16="http://schemas.microsoft.com/office/drawing/2014/main" id="{0FED694D-7941-9A4C-9F62-F463518A761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69" name="Rectangle 868" hidden="1">
            <a:extLst>
              <a:ext uri="{63B3BB69-23CF-44E3-9099-C40C66FF867C}">
                <a14:compatExt xmlns:a14="http://schemas.microsoft.com/office/drawing/2010/main" spid="_x0000_s1039"/>
              </a:ext>
              <a:ext uri="{FF2B5EF4-FFF2-40B4-BE49-F238E27FC236}">
                <a16:creationId xmlns:a16="http://schemas.microsoft.com/office/drawing/2014/main" id="{F4053C0E-4638-504F-A3CA-B3E7377C2607}"/>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0" name="Rectangle 869" hidden="1">
            <a:extLst>
              <a:ext uri="{63B3BB69-23CF-44E3-9099-C40C66FF867C}">
                <a14:compatExt xmlns:a14="http://schemas.microsoft.com/office/drawing/2010/main" spid="_x0000_s1040"/>
              </a:ext>
              <a:ext uri="{FF2B5EF4-FFF2-40B4-BE49-F238E27FC236}">
                <a16:creationId xmlns:a16="http://schemas.microsoft.com/office/drawing/2014/main" id="{8DDFFD52-FCA4-3A49-9D3A-3073C703DC5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1" name="Rectangle 870" hidden="1">
            <a:extLst>
              <a:ext uri="{63B3BB69-23CF-44E3-9099-C40C66FF867C}">
                <a14:compatExt xmlns:a14="http://schemas.microsoft.com/office/drawing/2010/main" spid="_x0000_s1043"/>
              </a:ext>
              <a:ext uri="{FF2B5EF4-FFF2-40B4-BE49-F238E27FC236}">
                <a16:creationId xmlns:a16="http://schemas.microsoft.com/office/drawing/2014/main" id="{55BCD0AF-3F4C-094C-AF06-ABCCD742800F}"/>
              </a:ext>
            </a:extLst>
          </p:cNvPr>
          <p:cNvSpPr/>
          <p:nvPr/>
        </p:nvSpPr>
        <p:spPr>
          <a:xfrm>
            <a:off x="7981950" y="-41259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2" name="Rectangle 871" hidden="1">
            <a:extLst>
              <a:ext uri="{63B3BB69-23CF-44E3-9099-C40C66FF867C}">
                <a14:compatExt xmlns:a14="http://schemas.microsoft.com/office/drawing/2010/main" spid="_x0000_s1044"/>
              </a:ext>
              <a:ext uri="{FF2B5EF4-FFF2-40B4-BE49-F238E27FC236}">
                <a16:creationId xmlns:a16="http://schemas.microsoft.com/office/drawing/2014/main" id="{EC3C23A4-EC34-014A-9DB3-CCD4F72C006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3" name="Rectangle 872" hidden="1">
            <a:extLst>
              <a:ext uri="{63B3BB69-23CF-44E3-9099-C40C66FF867C}">
                <a14:compatExt xmlns:a14="http://schemas.microsoft.com/office/drawing/2010/main" spid="_x0000_s1049"/>
              </a:ext>
              <a:ext uri="{FF2B5EF4-FFF2-40B4-BE49-F238E27FC236}">
                <a16:creationId xmlns:a16="http://schemas.microsoft.com/office/drawing/2014/main" id="{DAEE5C79-03DB-624D-8975-02FA04C729E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4" name="Rectangle 873" hidden="1">
            <a:extLst>
              <a:ext uri="{63B3BB69-23CF-44E3-9099-C40C66FF867C}">
                <a14:compatExt xmlns:a14="http://schemas.microsoft.com/office/drawing/2010/main" spid="_x0000_s1054"/>
              </a:ext>
              <a:ext uri="{FF2B5EF4-FFF2-40B4-BE49-F238E27FC236}">
                <a16:creationId xmlns:a16="http://schemas.microsoft.com/office/drawing/2014/main" id="{4F23E8B9-302A-AF48-9111-B53316458726}"/>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5" name="Rectangle 874" hidden="1">
            <a:extLst>
              <a:ext uri="{63B3BB69-23CF-44E3-9099-C40C66FF867C}">
                <a14:compatExt xmlns:a14="http://schemas.microsoft.com/office/drawing/2010/main" spid="_x0000_s1055"/>
              </a:ext>
              <a:ext uri="{FF2B5EF4-FFF2-40B4-BE49-F238E27FC236}">
                <a16:creationId xmlns:a16="http://schemas.microsoft.com/office/drawing/2014/main" id="{FCB9A605-7A16-424F-991F-08DCB4A547B8}"/>
              </a:ext>
            </a:extLst>
          </p:cNvPr>
          <p:cNvSpPr/>
          <p:nvPr/>
        </p:nvSpPr>
        <p:spPr>
          <a:xfrm>
            <a:off x="79946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6" name="Rectangle 875" hidden="1">
            <a:extLst>
              <a:ext uri="{63B3BB69-23CF-44E3-9099-C40C66FF867C}">
                <a14:compatExt xmlns:a14="http://schemas.microsoft.com/office/drawing/2010/main" spid="_x0000_s1040"/>
              </a:ext>
              <a:ext uri="{FF2B5EF4-FFF2-40B4-BE49-F238E27FC236}">
                <a16:creationId xmlns:a16="http://schemas.microsoft.com/office/drawing/2014/main" id="{9F7A31CA-64F3-C948-ACF8-543CF805DF4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77" name="Rectangle 876" hidden="1">
            <a:extLst>
              <a:ext uri="{63B3BB69-23CF-44E3-9099-C40C66FF867C}">
                <a14:compatExt xmlns:a14="http://schemas.microsoft.com/office/drawing/2010/main" spid="_x0000_s1043"/>
              </a:ext>
              <a:ext uri="{FF2B5EF4-FFF2-40B4-BE49-F238E27FC236}">
                <a16:creationId xmlns:a16="http://schemas.microsoft.com/office/drawing/2014/main" id="{EACE8DEF-2185-9A4E-A1F0-D0740594C59B}"/>
              </a:ext>
            </a:extLst>
          </p:cNvPr>
          <p:cNvSpPr/>
          <p:nvPr/>
        </p:nvSpPr>
        <p:spPr>
          <a:xfrm>
            <a:off x="7981950" y="-41259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878" name="Rectangle 877" hidden="1">
            <a:extLst>
              <a:ext uri="{63B3BB69-23CF-44E3-9099-C40C66FF867C}">
                <a14:compatExt xmlns:a14="http://schemas.microsoft.com/office/drawing/2010/main" spid="_x0000_s1044"/>
              </a:ext>
              <a:ext uri="{FF2B5EF4-FFF2-40B4-BE49-F238E27FC236}">
                <a16:creationId xmlns:a16="http://schemas.microsoft.com/office/drawing/2014/main" id="{773D412C-2D4F-874B-BCA1-582E01A8F5BD}"/>
              </a:ext>
            </a:extLst>
          </p:cNvPr>
          <p:cNvSpPr/>
          <p:nvPr/>
        </p:nvSpPr>
        <p:spPr>
          <a:xfrm>
            <a:off x="7981950" y="-41259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879" name="Rectangle 878" hidden="1">
            <a:extLst>
              <a:ext uri="{63B3BB69-23CF-44E3-9099-C40C66FF867C}">
                <a14:compatExt xmlns:a14="http://schemas.microsoft.com/office/drawing/2010/main" spid="_x0000_s1040"/>
              </a:ext>
              <a:ext uri="{FF2B5EF4-FFF2-40B4-BE49-F238E27FC236}">
                <a16:creationId xmlns:a16="http://schemas.microsoft.com/office/drawing/2014/main" id="{4045D5B7-F8D9-5247-BFA6-686956DE7E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0" name="Rectangle 879" hidden="1">
            <a:extLst>
              <a:ext uri="{63B3BB69-23CF-44E3-9099-C40C66FF867C}">
                <a14:compatExt xmlns:a14="http://schemas.microsoft.com/office/drawing/2010/main" spid="_x0000_s1040"/>
              </a:ext>
              <a:ext uri="{FF2B5EF4-FFF2-40B4-BE49-F238E27FC236}">
                <a16:creationId xmlns:a16="http://schemas.microsoft.com/office/drawing/2014/main" id="{436708EE-4205-8D46-824A-F6422CFE208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1" name="Rectangle 880" hidden="1">
            <a:extLst>
              <a:ext uri="{63B3BB69-23CF-44E3-9099-C40C66FF867C}">
                <a14:compatExt xmlns:a14="http://schemas.microsoft.com/office/drawing/2010/main" spid="_x0000_s1049"/>
              </a:ext>
              <a:ext uri="{FF2B5EF4-FFF2-40B4-BE49-F238E27FC236}">
                <a16:creationId xmlns:a16="http://schemas.microsoft.com/office/drawing/2014/main" id="{DB1061E6-94D1-8946-B568-4B8592B2183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2" name="Rectangle 881" hidden="1">
            <a:extLst>
              <a:ext uri="{63B3BB69-23CF-44E3-9099-C40C66FF867C}">
                <a14:compatExt xmlns:a14="http://schemas.microsoft.com/office/drawing/2010/main" spid="_x0000_s1040"/>
              </a:ext>
              <a:ext uri="{FF2B5EF4-FFF2-40B4-BE49-F238E27FC236}">
                <a16:creationId xmlns:a16="http://schemas.microsoft.com/office/drawing/2014/main" id="{CD066B54-15E5-3E41-AEAE-3BBE4EF7449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3" name="Rectangle 882" hidden="1">
            <a:extLst>
              <a:ext uri="{63B3BB69-23CF-44E3-9099-C40C66FF867C}">
                <a14:compatExt xmlns:a14="http://schemas.microsoft.com/office/drawing/2010/main" spid="_x0000_s1040"/>
              </a:ext>
              <a:ext uri="{FF2B5EF4-FFF2-40B4-BE49-F238E27FC236}">
                <a16:creationId xmlns:a16="http://schemas.microsoft.com/office/drawing/2014/main" id="{466F639D-BDEC-8049-95CF-AE0B02D6943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4" name="Rectangle 883" hidden="1">
            <a:extLst>
              <a:ext uri="{63B3BB69-23CF-44E3-9099-C40C66FF867C}">
                <a14:compatExt xmlns:a14="http://schemas.microsoft.com/office/drawing/2010/main" spid="_x0000_s1049"/>
              </a:ext>
              <a:ext uri="{FF2B5EF4-FFF2-40B4-BE49-F238E27FC236}">
                <a16:creationId xmlns:a16="http://schemas.microsoft.com/office/drawing/2014/main" id="{B670AEF0-F219-1443-8350-64F53D47427B}"/>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5" name="Rectangle 884" hidden="1">
            <a:extLst>
              <a:ext uri="{63B3BB69-23CF-44E3-9099-C40C66FF867C}">
                <a14:compatExt xmlns:a14="http://schemas.microsoft.com/office/drawing/2010/main" spid="_x0000_s1040"/>
              </a:ext>
              <a:ext uri="{FF2B5EF4-FFF2-40B4-BE49-F238E27FC236}">
                <a16:creationId xmlns:a16="http://schemas.microsoft.com/office/drawing/2014/main" id="{BB0B8AA5-C04C-AB43-B471-979E4DADFEB8}"/>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6" name="Rectangle 885" hidden="1">
            <a:extLst>
              <a:ext uri="{63B3BB69-23CF-44E3-9099-C40C66FF867C}">
                <a14:compatExt xmlns:a14="http://schemas.microsoft.com/office/drawing/2010/main" spid="_x0000_s1040"/>
              </a:ext>
              <a:ext uri="{FF2B5EF4-FFF2-40B4-BE49-F238E27FC236}">
                <a16:creationId xmlns:a16="http://schemas.microsoft.com/office/drawing/2014/main" id="{AC863102-9956-DB4A-9625-1F6346D49415}"/>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7" name="Rectangle 886" hidden="1">
            <a:extLst>
              <a:ext uri="{63B3BB69-23CF-44E3-9099-C40C66FF867C}">
                <a14:compatExt xmlns:a14="http://schemas.microsoft.com/office/drawing/2010/main" spid="_x0000_s1049"/>
              </a:ext>
              <a:ext uri="{FF2B5EF4-FFF2-40B4-BE49-F238E27FC236}">
                <a16:creationId xmlns:a16="http://schemas.microsoft.com/office/drawing/2014/main" id="{EA483953-611B-BE4E-8698-77E38DFCA2A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8" name="Rectangle 887" hidden="1">
            <a:extLst>
              <a:ext uri="{63B3BB69-23CF-44E3-9099-C40C66FF867C}">
                <a14:compatExt xmlns:a14="http://schemas.microsoft.com/office/drawing/2010/main" spid="_x0000_s1040"/>
              </a:ext>
              <a:ext uri="{FF2B5EF4-FFF2-40B4-BE49-F238E27FC236}">
                <a16:creationId xmlns:a16="http://schemas.microsoft.com/office/drawing/2014/main" id="{5193512B-AAE4-F94D-95E8-9E4636556729}"/>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89" name="Rectangle 888" hidden="1">
            <a:extLst>
              <a:ext uri="{63B3BB69-23CF-44E3-9099-C40C66FF867C}">
                <a14:compatExt xmlns:a14="http://schemas.microsoft.com/office/drawing/2010/main" spid="_x0000_s1040"/>
              </a:ext>
              <a:ext uri="{FF2B5EF4-FFF2-40B4-BE49-F238E27FC236}">
                <a16:creationId xmlns:a16="http://schemas.microsoft.com/office/drawing/2014/main" id="{DA433FD7-11D5-D746-A30F-761E8C854AAD}"/>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0" name="Rectangle 889" hidden="1">
            <a:extLst>
              <a:ext uri="{63B3BB69-23CF-44E3-9099-C40C66FF867C}">
                <a14:compatExt xmlns:a14="http://schemas.microsoft.com/office/drawing/2010/main" spid="_x0000_s1049"/>
              </a:ext>
              <a:ext uri="{FF2B5EF4-FFF2-40B4-BE49-F238E27FC236}">
                <a16:creationId xmlns:a16="http://schemas.microsoft.com/office/drawing/2014/main" id="{91D0E4B0-BFAB-7146-9E80-BB4BC623554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1" name="Rectangle 890" hidden="1">
            <a:extLst>
              <a:ext uri="{63B3BB69-23CF-44E3-9099-C40C66FF867C}">
                <a14:compatExt xmlns:a14="http://schemas.microsoft.com/office/drawing/2010/main" spid="_x0000_s1040"/>
              </a:ext>
              <a:ext uri="{FF2B5EF4-FFF2-40B4-BE49-F238E27FC236}">
                <a16:creationId xmlns:a16="http://schemas.microsoft.com/office/drawing/2014/main" id="{F625DB5D-FD8E-0A47-9573-5B859B4208A1}"/>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2" name="Rectangle 891" hidden="1">
            <a:extLst>
              <a:ext uri="{63B3BB69-23CF-44E3-9099-C40C66FF867C}">
                <a14:compatExt xmlns:a14="http://schemas.microsoft.com/office/drawing/2010/main" spid="_x0000_s1040"/>
              </a:ext>
              <a:ext uri="{FF2B5EF4-FFF2-40B4-BE49-F238E27FC236}">
                <a16:creationId xmlns:a16="http://schemas.microsoft.com/office/drawing/2014/main" id="{AD36FAFF-A16E-0A4E-AA5D-753755DDCB2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3" name="Rectangle 892" hidden="1">
            <a:extLst>
              <a:ext uri="{63B3BB69-23CF-44E3-9099-C40C66FF867C}">
                <a14:compatExt xmlns:a14="http://schemas.microsoft.com/office/drawing/2010/main" spid="_x0000_s1049"/>
              </a:ext>
              <a:ext uri="{FF2B5EF4-FFF2-40B4-BE49-F238E27FC236}">
                <a16:creationId xmlns:a16="http://schemas.microsoft.com/office/drawing/2014/main" id="{9C686AB0-7B59-5B4A-81E6-C31B55AFF263}"/>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4" name="Rectangle 893" hidden="1">
            <a:extLst>
              <a:ext uri="{63B3BB69-23CF-44E3-9099-C40C66FF867C}">
                <a14:compatExt xmlns:a14="http://schemas.microsoft.com/office/drawing/2010/main" spid="_x0000_s1040"/>
              </a:ext>
              <a:ext uri="{FF2B5EF4-FFF2-40B4-BE49-F238E27FC236}">
                <a16:creationId xmlns:a16="http://schemas.microsoft.com/office/drawing/2014/main" id="{1A52CA11-28EB-474E-AA96-F8A009EFF12F}"/>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5" name="Rectangle 894" hidden="1">
            <a:extLst>
              <a:ext uri="{63B3BB69-23CF-44E3-9099-C40C66FF867C}">
                <a14:compatExt xmlns:a14="http://schemas.microsoft.com/office/drawing/2010/main" spid="_x0000_s1040"/>
              </a:ext>
              <a:ext uri="{FF2B5EF4-FFF2-40B4-BE49-F238E27FC236}">
                <a16:creationId xmlns:a16="http://schemas.microsoft.com/office/drawing/2014/main" id="{F936DFE3-66BE-9940-959A-29BA706B3EAE}"/>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6" name="Rectangle 895" hidden="1">
            <a:extLst>
              <a:ext uri="{63B3BB69-23CF-44E3-9099-C40C66FF867C}">
                <a14:compatExt xmlns:a14="http://schemas.microsoft.com/office/drawing/2010/main" spid="_x0000_s1049"/>
              </a:ext>
              <a:ext uri="{FF2B5EF4-FFF2-40B4-BE49-F238E27FC236}">
                <a16:creationId xmlns:a16="http://schemas.microsoft.com/office/drawing/2014/main" id="{444E44F3-2817-8E41-921A-D892FD2B7D6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7" name="Rectangle 896" hidden="1">
            <a:extLst>
              <a:ext uri="{63B3BB69-23CF-44E3-9099-C40C66FF867C}">
                <a14:compatExt xmlns:a14="http://schemas.microsoft.com/office/drawing/2010/main" spid="_x0000_s1040"/>
              </a:ext>
              <a:ext uri="{FF2B5EF4-FFF2-40B4-BE49-F238E27FC236}">
                <a16:creationId xmlns:a16="http://schemas.microsoft.com/office/drawing/2014/main" id="{30FB651C-6287-2C4E-BDAB-1E867404B02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8" name="Rectangle 897" hidden="1">
            <a:extLst>
              <a:ext uri="{63B3BB69-23CF-44E3-9099-C40C66FF867C}">
                <a14:compatExt xmlns:a14="http://schemas.microsoft.com/office/drawing/2010/main" spid="_x0000_s1040"/>
              </a:ext>
              <a:ext uri="{FF2B5EF4-FFF2-40B4-BE49-F238E27FC236}">
                <a16:creationId xmlns:a16="http://schemas.microsoft.com/office/drawing/2014/main" id="{FB18261F-F81B-D743-B3AA-864D7713B8A4}"/>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899" name="Rectangle 898" hidden="1">
            <a:extLst>
              <a:ext uri="{63B3BB69-23CF-44E3-9099-C40C66FF867C}">
                <a14:compatExt xmlns:a14="http://schemas.microsoft.com/office/drawing/2010/main" spid="_x0000_s1049"/>
              </a:ext>
              <a:ext uri="{FF2B5EF4-FFF2-40B4-BE49-F238E27FC236}">
                <a16:creationId xmlns:a16="http://schemas.microsoft.com/office/drawing/2014/main" id="{B18BD2E6-97B6-EC46-9F2B-2B4AA4466AC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0" name="Rectangle 899" hidden="1">
            <a:extLst>
              <a:ext uri="{63B3BB69-23CF-44E3-9099-C40C66FF867C}">
                <a14:compatExt xmlns:a14="http://schemas.microsoft.com/office/drawing/2010/main" spid="_x0000_s1040"/>
              </a:ext>
              <a:ext uri="{FF2B5EF4-FFF2-40B4-BE49-F238E27FC236}">
                <a16:creationId xmlns:a16="http://schemas.microsoft.com/office/drawing/2014/main" id="{43BA74E0-D8F1-9542-8D57-D6E387087DE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1" name="Rectangle 900" hidden="1">
            <a:extLst>
              <a:ext uri="{63B3BB69-23CF-44E3-9099-C40C66FF867C}">
                <a14:compatExt xmlns:a14="http://schemas.microsoft.com/office/drawing/2010/main" spid="_x0000_s1040"/>
              </a:ext>
              <a:ext uri="{FF2B5EF4-FFF2-40B4-BE49-F238E27FC236}">
                <a16:creationId xmlns:a16="http://schemas.microsoft.com/office/drawing/2014/main" id="{9C6D0A1F-0D50-EE43-BADA-92621919D1B0}"/>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2" name="Rectangle 901" hidden="1">
            <a:extLst>
              <a:ext uri="{63B3BB69-23CF-44E3-9099-C40C66FF867C}">
                <a14:compatExt xmlns:a14="http://schemas.microsoft.com/office/drawing/2010/main" spid="_x0000_s1049"/>
              </a:ext>
              <a:ext uri="{FF2B5EF4-FFF2-40B4-BE49-F238E27FC236}">
                <a16:creationId xmlns:a16="http://schemas.microsoft.com/office/drawing/2014/main" id="{0930BFE3-A2F6-6647-AA8C-2E2523760D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3" name="Rectangle 902" hidden="1">
            <a:extLst>
              <a:ext uri="{63B3BB69-23CF-44E3-9099-C40C66FF867C}">
                <a14:compatExt xmlns:a14="http://schemas.microsoft.com/office/drawing/2010/main" spid="_x0000_s1040"/>
              </a:ext>
              <a:ext uri="{FF2B5EF4-FFF2-40B4-BE49-F238E27FC236}">
                <a16:creationId xmlns:a16="http://schemas.microsoft.com/office/drawing/2014/main" id="{731732C4-600E-4846-8478-90F5508F039A}"/>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4" name="Rectangle 903" hidden="1">
            <a:extLst>
              <a:ext uri="{63B3BB69-23CF-44E3-9099-C40C66FF867C}">
                <a14:compatExt xmlns:a14="http://schemas.microsoft.com/office/drawing/2010/main" spid="_x0000_s1040"/>
              </a:ext>
              <a:ext uri="{FF2B5EF4-FFF2-40B4-BE49-F238E27FC236}">
                <a16:creationId xmlns:a16="http://schemas.microsoft.com/office/drawing/2014/main" id="{34F4410F-7E30-C147-8331-B16B7856A76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5" name="Rectangle 904" hidden="1">
            <a:extLst>
              <a:ext uri="{63B3BB69-23CF-44E3-9099-C40C66FF867C}">
                <a14:compatExt xmlns:a14="http://schemas.microsoft.com/office/drawing/2010/main" spid="_x0000_s1049"/>
              </a:ext>
              <a:ext uri="{FF2B5EF4-FFF2-40B4-BE49-F238E27FC236}">
                <a16:creationId xmlns:a16="http://schemas.microsoft.com/office/drawing/2014/main" id="{0E5F76C0-F165-2D43-A935-3A449A238BF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6" name="Rectangle 905" hidden="1">
            <a:extLst>
              <a:ext uri="{63B3BB69-23CF-44E3-9099-C40C66FF867C}">
                <a14:compatExt xmlns:a14="http://schemas.microsoft.com/office/drawing/2010/main" spid="_x0000_s1040"/>
              </a:ext>
              <a:ext uri="{FF2B5EF4-FFF2-40B4-BE49-F238E27FC236}">
                <a16:creationId xmlns:a16="http://schemas.microsoft.com/office/drawing/2014/main" id="{A69BBDCE-0997-0C41-9731-C07AC4A70F1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7" name="Rectangle 906" hidden="1">
            <a:extLst>
              <a:ext uri="{63B3BB69-23CF-44E3-9099-C40C66FF867C}">
                <a14:compatExt xmlns:a14="http://schemas.microsoft.com/office/drawing/2010/main" spid="_x0000_s1040"/>
              </a:ext>
              <a:ext uri="{FF2B5EF4-FFF2-40B4-BE49-F238E27FC236}">
                <a16:creationId xmlns:a16="http://schemas.microsoft.com/office/drawing/2014/main" id="{4ECC2B6A-AA64-1843-81F0-EBE805B6F17E}"/>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8" name="Rectangle 907" hidden="1">
            <a:extLst>
              <a:ext uri="{63B3BB69-23CF-44E3-9099-C40C66FF867C}">
                <a14:compatExt xmlns:a14="http://schemas.microsoft.com/office/drawing/2010/main" spid="_x0000_s1049"/>
              </a:ext>
              <a:ext uri="{FF2B5EF4-FFF2-40B4-BE49-F238E27FC236}">
                <a16:creationId xmlns:a16="http://schemas.microsoft.com/office/drawing/2014/main" id="{36E934CB-DC0A-F34C-906E-73B8C5E86A3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09" name="Rectangle 908" hidden="1">
            <a:extLst>
              <a:ext uri="{63B3BB69-23CF-44E3-9099-C40C66FF867C}">
                <a14:compatExt xmlns:a14="http://schemas.microsoft.com/office/drawing/2010/main" spid="_x0000_s1040"/>
              </a:ext>
              <a:ext uri="{FF2B5EF4-FFF2-40B4-BE49-F238E27FC236}">
                <a16:creationId xmlns:a16="http://schemas.microsoft.com/office/drawing/2014/main" id="{1B6CCAE2-64D5-3745-8A70-AA9600C67A09}"/>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0" name="Rectangle 909" hidden="1">
            <a:extLst>
              <a:ext uri="{63B3BB69-23CF-44E3-9099-C40C66FF867C}">
                <a14:compatExt xmlns:a14="http://schemas.microsoft.com/office/drawing/2010/main" spid="_x0000_s1040"/>
              </a:ext>
              <a:ext uri="{FF2B5EF4-FFF2-40B4-BE49-F238E27FC236}">
                <a16:creationId xmlns:a16="http://schemas.microsoft.com/office/drawing/2014/main" id="{664DDD7E-945A-034C-B56A-0D16A7E37A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1" name="Rectangle 910" hidden="1">
            <a:extLst>
              <a:ext uri="{63B3BB69-23CF-44E3-9099-C40C66FF867C}">
                <a14:compatExt xmlns:a14="http://schemas.microsoft.com/office/drawing/2010/main" spid="_x0000_s1049"/>
              </a:ext>
              <a:ext uri="{FF2B5EF4-FFF2-40B4-BE49-F238E27FC236}">
                <a16:creationId xmlns:a16="http://schemas.microsoft.com/office/drawing/2014/main" id="{A26BC44F-B6C9-6742-9E1B-0061C7014AF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2" name="Rectangle 911" hidden="1">
            <a:extLst>
              <a:ext uri="{63B3BB69-23CF-44E3-9099-C40C66FF867C}">
                <a14:compatExt xmlns:a14="http://schemas.microsoft.com/office/drawing/2010/main" spid="_x0000_s1040"/>
              </a:ext>
              <a:ext uri="{FF2B5EF4-FFF2-40B4-BE49-F238E27FC236}">
                <a16:creationId xmlns:a16="http://schemas.microsoft.com/office/drawing/2014/main" id="{D17A5C79-EFF6-F744-BBE9-DD7640C58A67}"/>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3" name="Rectangle 912" hidden="1">
            <a:extLst>
              <a:ext uri="{63B3BB69-23CF-44E3-9099-C40C66FF867C}">
                <a14:compatExt xmlns:a14="http://schemas.microsoft.com/office/drawing/2010/main" spid="_x0000_s1040"/>
              </a:ext>
              <a:ext uri="{FF2B5EF4-FFF2-40B4-BE49-F238E27FC236}">
                <a16:creationId xmlns:a16="http://schemas.microsoft.com/office/drawing/2014/main" id="{1808A3F4-5391-464A-B406-EDC66CAC469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4" name="Rectangle 913" hidden="1">
            <a:extLst>
              <a:ext uri="{63B3BB69-23CF-44E3-9099-C40C66FF867C}">
                <a14:compatExt xmlns:a14="http://schemas.microsoft.com/office/drawing/2010/main" spid="_x0000_s1049"/>
              </a:ext>
              <a:ext uri="{FF2B5EF4-FFF2-40B4-BE49-F238E27FC236}">
                <a16:creationId xmlns:a16="http://schemas.microsoft.com/office/drawing/2014/main" id="{8D10D0D7-0038-EF44-BEBC-695E0FF95612}"/>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5" name="Rectangle 914" hidden="1">
            <a:extLst>
              <a:ext uri="{63B3BB69-23CF-44E3-9099-C40C66FF867C}">
                <a14:compatExt xmlns:a14="http://schemas.microsoft.com/office/drawing/2010/main" spid="_x0000_s1040"/>
              </a:ext>
              <a:ext uri="{FF2B5EF4-FFF2-40B4-BE49-F238E27FC236}">
                <a16:creationId xmlns:a16="http://schemas.microsoft.com/office/drawing/2014/main" id="{8820B9B1-4B32-964A-80FD-11680FA34C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6" name="Rectangle 915" hidden="1">
            <a:extLst>
              <a:ext uri="{63B3BB69-23CF-44E3-9099-C40C66FF867C}">
                <a14:compatExt xmlns:a14="http://schemas.microsoft.com/office/drawing/2010/main" spid="_x0000_s1040"/>
              </a:ext>
              <a:ext uri="{FF2B5EF4-FFF2-40B4-BE49-F238E27FC236}">
                <a16:creationId xmlns:a16="http://schemas.microsoft.com/office/drawing/2014/main" id="{5ED87863-9F7E-7149-884C-3AEBEFEA1E3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7" name="Rectangle 916" hidden="1">
            <a:extLst>
              <a:ext uri="{63B3BB69-23CF-44E3-9099-C40C66FF867C}">
                <a14:compatExt xmlns:a14="http://schemas.microsoft.com/office/drawing/2010/main" spid="_x0000_s1049"/>
              </a:ext>
              <a:ext uri="{FF2B5EF4-FFF2-40B4-BE49-F238E27FC236}">
                <a16:creationId xmlns:a16="http://schemas.microsoft.com/office/drawing/2014/main" id="{7F4A3B92-E85C-6F4E-8F9A-999BF4867FC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8" name="Rectangle 917" hidden="1">
            <a:extLst>
              <a:ext uri="{63B3BB69-23CF-44E3-9099-C40C66FF867C}">
                <a14:compatExt xmlns:a14="http://schemas.microsoft.com/office/drawing/2010/main" spid="_x0000_s1040"/>
              </a:ext>
              <a:ext uri="{FF2B5EF4-FFF2-40B4-BE49-F238E27FC236}">
                <a16:creationId xmlns:a16="http://schemas.microsoft.com/office/drawing/2014/main" id="{F7EB0901-287F-3248-8494-62C93BAACC44}"/>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19" name="Rectangle 918" hidden="1">
            <a:extLst>
              <a:ext uri="{63B3BB69-23CF-44E3-9099-C40C66FF867C}">
                <a14:compatExt xmlns:a14="http://schemas.microsoft.com/office/drawing/2010/main" spid="_x0000_s1040"/>
              </a:ext>
              <a:ext uri="{FF2B5EF4-FFF2-40B4-BE49-F238E27FC236}">
                <a16:creationId xmlns:a16="http://schemas.microsoft.com/office/drawing/2014/main" id="{27A30AB5-1A54-9240-9245-E587DC4F6D3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0" name="Rectangle 919" hidden="1">
            <a:extLst>
              <a:ext uri="{63B3BB69-23CF-44E3-9099-C40C66FF867C}">
                <a14:compatExt xmlns:a14="http://schemas.microsoft.com/office/drawing/2010/main" spid="_x0000_s1049"/>
              </a:ext>
              <a:ext uri="{FF2B5EF4-FFF2-40B4-BE49-F238E27FC236}">
                <a16:creationId xmlns:a16="http://schemas.microsoft.com/office/drawing/2014/main" id="{933BB22E-7F3D-9145-8545-A27BA5F2AA60}"/>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1" name="Rectangle 920" hidden="1">
            <a:extLst>
              <a:ext uri="{63B3BB69-23CF-44E3-9099-C40C66FF867C}">
                <a14:compatExt xmlns:a14="http://schemas.microsoft.com/office/drawing/2010/main" spid="_x0000_s1040"/>
              </a:ext>
              <a:ext uri="{FF2B5EF4-FFF2-40B4-BE49-F238E27FC236}">
                <a16:creationId xmlns:a16="http://schemas.microsoft.com/office/drawing/2014/main" id="{21105129-17FB-D34B-8A78-138B18FF0198}"/>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2" name="Rectangle 921" hidden="1">
            <a:extLst>
              <a:ext uri="{63B3BB69-23CF-44E3-9099-C40C66FF867C}">
                <a14:compatExt xmlns:a14="http://schemas.microsoft.com/office/drawing/2010/main" spid="_x0000_s1040"/>
              </a:ext>
              <a:ext uri="{FF2B5EF4-FFF2-40B4-BE49-F238E27FC236}">
                <a16:creationId xmlns:a16="http://schemas.microsoft.com/office/drawing/2014/main" id="{8BB99F4C-2176-E647-A646-58E04BFE7C05}"/>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3" name="Rectangle 922" hidden="1">
            <a:extLst>
              <a:ext uri="{63B3BB69-23CF-44E3-9099-C40C66FF867C}">
                <a14:compatExt xmlns:a14="http://schemas.microsoft.com/office/drawing/2010/main" spid="_x0000_s1049"/>
              </a:ext>
              <a:ext uri="{FF2B5EF4-FFF2-40B4-BE49-F238E27FC236}">
                <a16:creationId xmlns:a16="http://schemas.microsoft.com/office/drawing/2014/main" id="{BC8D846A-5215-D742-AD9E-ED9729301972}"/>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4" name="Rectangle 923" hidden="1">
            <a:extLst>
              <a:ext uri="{63B3BB69-23CF-44E3-9099-C40C66FF867C}">
                <a14:compatExt xmlns:a14="http://schemas.microsoft.com/office/drawing/2010/main" spid="_x0000_s1040"/>
              </a:ext>
              <a:ext uri="{FF2B5EF4-FFF2-40B4-BE49-F238E27FC236}">
                <a16:creationId xmlns:a16="http://schemas.microsoft.com/office/drawing/2014/main" id="{907149DC-C405-B84A-8CD5-56CD6373B576}"/>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5" name="Rectangle 924" hidden="1">
            <a:extLst>
              <a:ext uri="{63B3BB69-23CF-44E3-9099-C40C66FF867C}">
                <a14:compatExt xmlns:a14="http://schemas.microsoft.com/office/drawing/2010/main" spid="_x0000_s1040"/>
              </a:ext>
              <a:ext uri="{FF2B5EF4-FFF2-40B4-BE49-F238E27FC236}">
                <a16:creationId xmlns:a16="http://schemas.microsoft.com/office/drawing/2014/main" id="{42C20D49-FB25-5B44-B88E-59B770E6096A}"/>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6" name="Rectangle 925" hidden="1">
            <a:extLst>
              <a:ext uri="{63B3BB69-23CF-44E3-9099-C40C66FF867C}">
                <a14:compatExt xmlns:a14="http://schemas.microsoft.com/office/drawing/2010/main" spid="_x0000_s1049"/>
              </a:ext>
              <a:ext uri="{FF2B5EF4-FFF2-40B4-BE49-F238E27FC236}">
                <a16:creationId xmlns:a16="http://schemas.microsoft.com/office/drawing/2014/main" id="{2EC90508-54B6-644B-9D47-B8071FEBB22B}"/>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7" name="Rectangle 926" hidden="1">
            <a:extLst>
              <a:ext uri="{63B3BB69-23CF-44E3-9099-C40C66FF867C}">
                <a14:compatExt xmlns:a14="http://schemas.microsoft.com/office/drawing/2010/main" spid="_x0000_s1040"/>
              </a:ext>
              <a:ext uri="{FF2B5EF4-FFF2-40B4-BE49-F238E27FC236}">
                <a16:creationId xmlns:a16="http://schemas.microsoft.com/office/drawing/2014/main" id="{F23AE7EC-AF6C-BC4E-92D7-3CB76596CFB1}"/>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8" name="Rectangle 927" hidden="1">
            <a:extLst>
              <a:ext uri="{63B3BB69-23CF-44E3-9099-C40C66FF867C}">
                <a14:compatExt xmlns:a14="http://schemas.microsoft.com/office/drawing/2010/main" spid="_x0000_s1040"/>
              </a:ext>
              <a:ext uri="{FF2B5EF4-FFF2-40B4-BE49-F238E27FC236}">
                <a16:creationId xmlns:a16="http://schemas.microsoft.com/office/drawing/2014/main" id="{E94C2EE0-A630-9B49-B379-EEE4FC6F1B0D}"/>
              </a:ext>
            </a:extLst>
          </p:cNvPr>
          <p:cNvSpPr/>
          <p:nvPr/>
        </p:nvSpPr>
        <p:spPr>
          <a:xfrm>
            <a:off x="7981950" y="-41259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29" name="Rectangle 928" hidden="1">
            <a:extLst>
              <a:ext uri="{63B3BB69-23CF-44E3-9099-C40C66FF867C}">
                <a14:compatExt xmlns:a14="http://schemas.microsoft.com/office/drawing/2010/main" spid="_x0000_s1040"/>
              </a:ext>
              <a:ext uri="{FF2B5EF4-FFF2-40B4-BE49-F238E27FC236}">
                <a16:creationId xmlns:a16="http://schemas.microsoft.com/office/drawing/2014/main" id="{AF0FD69A-3BEA-7E4A-A98D-904F3BFF8377}"/>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0" name="Rectangle 929" hidden="1">
            <a:extLst>
              <a:ext uri="{63B3BB69-23CF-44E3-9099-C40C66FF867C}">
                <a14:compatExt xmlns:a14="http://schemas.microsoft.com/office/drawing/2010/main" spid="_x0000_s1040"/>
              </a:ext>
              <a:ext uri="{FF2B5EF4-FFF2-40B4-BE49-F238E27FC236}">
                <a16:creationId xmlns:a16="http://schemas.microsoft.com/office/drawing/2014/main" id="{238CAF51-0388-5541-B223-5EACE952536C}"/>
              </a:ext>
            </a:extLst>
          </p:cNvPr>
          <p:cNvSpPr/>
          <p:nvPr/>
        </p:nvSpPr>
        <p:spPr>
          <a:xfrm>
            <a:off x="7981950" y="-41259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1" name="Rectangle 930" hidden="1">
            <a:extLst>
              <a:ext uri="{63B3BB69-23CF-44E3-9099-C40C66FF867C}">
                <a14:compatExt xmlns:a14="http://schemas.microsoft.com/office/drawing/2010/main" spid="_x0000_s1049"/>
              </a:ext>
              <a:ext uri="{FF2B5EF4-FFF2-40B4-BE49-F238E27FC236}">
                <a16:creationId xmlns:a16="http://schemas.microsoft.com/office/drawing/2014/main" id="{537C8977-C3B4-6E46-ADB1-2C0312E5B43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2" name="Rectangle 931" hidden="1">
            <a:extLst>
              <a:ext uri="{63B3BB69-23CF-44E3-9099-C40C66FF867C}">
                <a14:compatExt xmlns:a14="http://schemas.microsoft.com/office/drawing/2010/main" spid="_x0000_s1040"/>
              </a:ext>
              <a:ext uri="{FF2B5EF4-FFF2-40B4-BE49-F238E27FC236}">
                <a16:creationId xmlns:a16="http://schemas.microsoft.com/office/drawing/2014/main" id="{50578B2B-8062-B74E-AF8A-420E6C2F2C7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3" name="Rectangle 932" hidden="1">
            <a:extLst>
              <a:ext uri="{63B3BB69-23CF-44E3-9099-C40C66FF867C}">
                <a14:compatExt xmlns:a14="http://schemas.microsoft.com/office/drawing/2010/main" spid="_x0000_s1040"/>
              </a:ext>
              <a:ext uri="{FF2B5EF4-FFF2-40B4-BE49-F238E27FC236}">
                <a16:creationId xmlns:a16="http://schemas.microsoft.com/office/drawing/2014/main" id="{78095F5A-2C67-C946-B931-AE5F91E7F21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4" name="Rectangle 933" hidden="1">
            <a:extLst>
              <a:ext uri="{63B3BB69-23CF-44E3-9099-C40C66FF867C}">
                <a14:compatExt xmlns:a14="http://schemas.microsoft.com/office/drawing/2010/main" spid="_x0000_s1049"/>
              </a:ext>
              <a:ext uri="{FF2B5EF4-FFF2-40B4-BE49-F238E27FC236}">
                <a16:creationId xmlns:a16="http://schemas.microsoft.com/office/drawing/2014/main" id="{76EE8B0B-CACD-C04A-BF64-312D490487F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5" name="Rectangle 934" hidden="1">
            <a:extLst>
              <a:ext uri="{63B3BB69-23CF-44E3-9099-C40C66FF867C}">
                <a14:compatExt xmlns:a14="http://schemas.microsoft.com/office/drawing/2010/main" spid="_x0000_s1040"/>
              </a:ext>
              <a:ext uri="{FF2B5EF4-FFF2-40B4-BE49-F238E27FC236}">
                <a16:creationId xmlns:a16="http://schemas.microsoft.com/office/drawing/2014/main" id="{8EA5735A-7B57-FB45-B875-9643A67AF82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6" name="Rectangle 935" hidden="1">
            <a:extLst>
              <a:ext uri="{63B3BB69-23CF-44E3-9099-C40C66FF867C}">
                <a14:compatExt xmlns:a14="http://schemas.microsoft.com/office/drawing/2010/main" spid="_x0000_s1040"/>
              </a:ext>
              <a:ext uri="{FF2B5EF4-FFF2-40B4-BE49-F238E27FC236}">
                <a16:creationId xmlns:a16="http://schemas.microsoft.com/office/drawing/2014/main" id="{A513020B-6742-D74C-9B25-03F4F47BF4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7" name="Rectangle 936" hidden="1">
            <a:extLst>
              <a:ext uri="{63B3BB69-23CF-44E3-9099-C40C66FF867C}">
                <a14:compatExt xmlns:a14="http://schemas.microsoft.com/office/drawing/2010/main" spid="_x0000_s1049"/>
              </a:ext>
              <a:ext uri="{FF2B5EF4-FFF2-40B4-BE49-F238E27FC236}">
                <a16:creationId xmlns:a16="http://schemas.microsoft.com/office/drawing/2014/main" id="{FA97E9A0-087D-E54E-9D68-ABAA25B46B0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8" name="Rectangle 937" hidden="1">
            <a:extLst>
              <a:ext uri="{63B3BB69-23CF-44E3-9099-C40C66FF867C}">
                <a14:compatExt xmlns:a14="http://schemas.microsoft.com/office/drawing/2010/main" spid="_x0000_s1040"/>
              </a:ext>
              <a:ext uri="{FF2B5EF4-FFF2-40B4-BE49-F238E27FC236}">
                <a16:creationId xmlns:a16="http://schemas.microsoft.com/office/drawing/2014/main" id="{B597017A-84B1-B349-97A3-7FEBAAE526B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39" name="Rectangle 938" hidden="1">
            <a:extLst>
              <a:ext uri="{63B3BB69-23CF-44E3-9099-C40C66FF867C}">
                <a14:compatExt xmlns:a14="http://schemas.microsoft.com/office/drawing/2010/main" spid="_x0000_s1040"/>
              </a:ext>
              <a:ext uri="{FF2B5EF4-FFF2-40B4-BE49-F238E27FC236}">
                <a16:creationId xmlns:a16="http://schemas.microsoft.com/office/drawing/2014/main" id="{21BF4BE7-A70E-014E-9150-5FE8F12340B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0" name="Rectangle 939" hidden="1">
            <a:extLst>
              <a:ext uri="{63B3BB69-23CF-44E3-9099-C40C66FF867C}">
                <a14:compatExt xmlns:a14="http://schemas.microsoft.com/office/drawing/2010/main" spid="_x0000_s1049"/>
              </a:ext>
              <a:ext uri="{FF2B5EF4-FFF2-40B4-BE49-F238E27FC236}">
                <a16:creationId xmlns:a16="http://schemas.microsoft.com/office/drawing/2014/main" id="{20F96614-19CC-C34E-AC01-4854299AC72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1" name="Rectangle 940" hidden="1">
            <a:extLst>
              <a:ext uri="{63B3BB69-23CF-44E3-9099-C40C66FF867C}">
                <a14:compatExt xmlns:a14="http://schemas.microsoft.com/office/drawing/2010/main" spid="_x0000_s1040"/>
              </a:ext>
              <a:ext uri="{FF2B5EF4-FFF2-40B4-BE49-F238E27FC236}">
                <a16:creationId xmlns:a16="http://schemas.microsoft.com/office/drawing/2014/main" id="{252D2233-2C1A-BF41-893A-570BAD0FEEB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2" name="Rectangle 941" hidden="1">
            <a:extLst>
              <a:ext uri="{63B3BB69-23CF-44E3-9099-C40C66FF867C}">
                <a14:compatExt xmlns:a14="http://schemas.microsoft.com/office/drawing/2010/main" spid="_x0000_s1040"/>
              </a:ext>
              <a:ext uri="{FF2B5EF4-FFF2-40B4-BE49-F238E27FC236}">
                <a16:creationId xmlns:a16="http://schemas.microsoft.com/office/drawing/2014/main" id="{93C8E2BC-F680-2A42-AE00-AB8F8C1B8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3" name="Rectangle 942" hidden="1">
            <a:extLst>
              <a:ext uri="{63B3BB69-23CF-44E3-9099-C40C66FF867C}">
                <a14:compatExt xmlns:a14="http://schemas.microsoft.com/office/drawing/2010/main" spid="_x0000_s1049"/>
              </a:ext>
              <a:ext uri="{FF2B5EF4-FFF2-40B4-BE49-F238E27FC236}">
                <a16:creationId xmlns:a16="http://schemas.microsoft.com/office/drawing/2014/main" id="{C91A86B9-FE98-1440-ADC0-54E58B9E25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4" name="Rectangle 943" hidden="1">
            <a:extLst>
              <a:ext uri="{63B3BB69-23CF-44E3-9099-C40C66FF867C}">
                <a14:compatExt xmlns:a14="http://schemas.microsoft.com/office/drawing/2010/main" spid="_x0000_s1040"/>
              </a:ext>
              <a:ext uri="{FF2B5EF4-FFF2-40B4-BE49-F238E27FC236}">
                <a16:creationId xmlns:a16="http://schemas.microsoft.com/office/drawing/2014/main" id="{AE09D07F-541F-1C43-A74B-31907C62739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5" name="Rectangle 944" hidden="1">
            <a:extLst>
              <a:ext uri="{63B3BB69-23CF-44E3-9099-C40C66FF867C}">
                <a14:compatExt xmlns:a14="http://schemas.microsoft.com/office/drawing/2010/main" spid="_x0000_s1040"/>
              </a:ext>
              <a:ext uri="{FF2B5EF4-FFF2-40B4-BE49-F238E27FC236}">
                <a16:creationId xmlns:a16="http://schemas.microsoft.com/office/drawing/2014/main" id="{5A5C13D1-9277-C845-B05D-07DE92BA1A5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6" name="Rectangle 945" hidden="1">
            <a:extLst>
              <a:ext uri="{63B3BB69-23CF-44E3-9099-C40C66FF867C}">
                <a14:compatExt xmlns:a14="http://schemas.microsoft.com/office/drawing/2010/main" spid="_x0000_s1049"/>
              </a:ext>
              <a:ext uri="{FF2B5EF4-FFF2-40B4-BE49-F238E27FC236}">
                <a16:creationId xmlns:a16="http://schemas.microsoft.com/office/drawing/2014/main" id="{B58E0834-A925-5A4D-A7F5-2741C74FB9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7" name="Rectangle 946" hidden="1">
            <a:extLst>
              <a:ext uri="{63B3BB69-23CF-44E3-9099-C40C66FF867C}">
                <a14:compatExt xmlns:a14="http://schemas.microsoft.com/office/drawing/2010/main" spid="_x0000_s1040"/>
              </a:ext>
              <a:ext uri="{FF2B5EF4-FFF2-40B4-BE49-F238E27FC236}">
                <a16:creationId xmlns:a16="http://schemas.microsoft.com/office/drawing/2014/main" id="{8F053F19-EEDE-E84E-9637-5996D79DDB5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8" name="Rectangle 947" hidden="1">
            <a:extLst>
              <a:ext uri="{63B3BB69-23CF-44E3-9099-C40C66FF867C}">
                <a14:compatExt xmlns:a14="http://schemas.microsoft.com/office/drawing/2010/main" spid="_x0000_s1040"/>
              </a:ext>
              <a:ext uri="{FF2B5EF4-FFF2-40B4-BE49-F238E27FC236}">
                <a16:creationId xmlns:a16="http://schemas.microsoft.com/office/drawing/2014/main" id="{81038F8F-7D13-E347-87EA-994CD40EC92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49" name="Rectangle 948" hidden="1">
            <a:extLst>
              <a:ext uri="{63B3BB69-23CF-44E3-9099-C40C66FF867C}">
                <a14:compatExt xmlns:a14="http://schemas.microsoft.com/office/drawing/2010/main" spid="_x0000_s1049"/>
              </a:ext>
              <a:ext uri="{FF2B5EF4-FFF2-40B4-BE49-F238E27FC236}">
                <a16:creationId xmlns:a16="http://schemas.microsoft.com/office/drawing/2014/main" id="{16485025-4FAE-AE4B-84EB-50B4268A827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0" name="Rectangle 949" hidden="1">
            <a:extLst>
              <a:ext uri="{63B3BB69-23CF-44E3-9099-C40C66FF867C}">
                <a14:compatExt xmlns:a14="http://schemas.microsoft.com/office/drawing/2010/main" spid="_x0000_s1040"/>
              </a:ext>
              <a:ext uri="{FF2B5EF4-FFF2-40B4-BE49-F238E27FC236}">
                <a16:creationId xmlns:a16="http://schemas.microsoft.com/office/drawing/2014/main" id="{A6B75D15-82AF-0144-859B-4EA87B5941E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1" name="Rectangle 950" hidden="1">
            <a:extLst>
              <a:ext uri="{63B3BB69-23CF-44E3-9099-C40C66FF867C}">
                <a14:compatExt xmlns:a14="http://schemas.microsoft.com/office/drawing/2010/main" spid="_x0000_s1040"/>
              </a:ext>
              <a:ext uri="{FF2B5EF4-FFF2-40B4-BE49-F238E27FC236}">
                <a16:creationId xmlns:a16="http://schemas.microsoft.com/office/drawing/2014/main" id="{C9B4A6A8-364A-9A4A-B0C3-4726C1ED9B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2" name="Rectangle 951" hidden="1">
            <a:extLst>
              <a:ext uri="{63B3BB69-23CF-44E3-9099-C40C66FF867C}">
                <a14:compatExt xmlns:a14="http://schemas.microsoft.com/office/drawing/2010/main" spid="_x0000_s1049"/>
              </a:ext>
              <a:ext uri="{FF2B5EF4-FFF2-40B4-BE49-F238E27FC236}">
                <a16:creationId xmlns:a16="http://schemas.microsoft.com/office/drawing/2014/main" id="{95D58D5F-5BD0-F742-BE77-6A41CDE6312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3" name="Rectangle 952" hidden="1">
            <a:extLst>
              <a:ext uri="{63B3BB69-23CF-44E3-9099-C40C66FF867C}">
                <a14:compatExt xmlns:a14="http://schemas.microsoft.com/office/drawing/2010/main" spid="_x0000_s1040"/>
              </a:ext>
              <a:ext uri="{FF2B5EF4-FFF2-40B4-BE49-F238E27FC236}">
                <a16:creationId xmlns:a16="http://schemas.microsoft.com/office/drawing/2014/main" id="{1714C512-251C-D243-9768-FF45A898A1D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4" name="Rectangle 953" hidden="1">
            <a:extLst>
              <a:ext uri="{63B3BB69-23CF-44E3-9099-C40C66FF867C}">
                <a14:compatExt xmlns:a14="http://schemas.microsoft.com/office/drawing/2010/main" spid="_x0000_s1040"/>
              </a:ext>
              <a:ext uri="{FF2B5EF4-FFF2-40B4-BE49-F238E27FC236}">
                <a16:creationId xmlns:a16="http://schemas.microsoft.com/office/drawing/2014/main" id="{20A4CF28-8791-CC4B-BC17-8884F2DB0AD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5" name="Rectangle 954" hidden="1">
            <a:extLst>
              <a:ext uri="{63B3BB69-23CF-44E3-9099-C40C66FF867C}">
                <a14:compatExt xmlns:a14="http://schemas.microsoft.com/office/drawing/2010/main" spid="_x0000_s1049"/>
              </a:ext>
              <a:ext uri="{FF2B5EF4-FFF2-40B4-BE49-F238E27FC236}">
                <a16:creationId xmlns:a16="http://schemas.microsoft.com/office/drawing/2014/main" id="{337624FC-8B49-B744-8531-0739D8B7F71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6" name="Rectangle 955" hidden="1">
            <a:extLst>
              <a:ext uri="{63B3BB69-23CF-44E3-9099-C40C66FF867C}">
                <a14:compatExt xmlns:a14="http://schemas.microsoft.com/office/drawing/2010/main" spid="_x0000_s1040"/>
              </a:ext>
              <a:ext uri="{FF2B5EF4-FFF2-40B4-BE49-F238E27FC236}">
                <a16:creationId xmlns:a16="http://schemas.microsoft.com/office/drawing/2014/main" id="{AB2295F3-581F-914C-A7BF-FE3405604E7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7" name="Rectangle 956" hidden="1">
            <a:extLst>
              <a:ext uri="{63B3BB69-23CF-44E3-9099-C40C66FF867C}">
                <a14:compatExt xmlns:a14="http://schemas.microsoft.com/office/drawing/2010/main" spid="_x0000_s1040"/>
              </a:ext>
              <a:ext uri="{FF2B5EF4-FFF2-40B4-BE49-F238E27FC236}">
                <a16:creationId xmlns:a16="http://schemas.microsoft.com/office/drawing/2014/main" id="{52177A0C-A88A-7C4C-B683-FA88C0BAD0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8" name="Rectangle 957" hidden="1">
            <a:extLst>
              <a:ext uri="{63B3BB69-23CF-44E3-9099-C40C66FF867C}">
                <a14:compatExt xmlns:a14="http://schemas.microsoft.com/office/drawing/2010/main" spid="_x0000_s1049"/>
              </a:ext>
              <a:ext uri="{FF2B5EF4-FFF2-40B4-BE49-F238E27FC236}">
                <a16:creationId xmlns:a16="http://schemas.microsoft.com/office/drawing/2014/main" id="{13FCD0BF-BC3A-A845-9AE0-81F80C28033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59" name="Rectangle 958" hidden="1">
            <a:extLst>
              <a:ext uri="{63B3BB69-23CF-44E3-9099-C40C66FF867C}">
                <a14:compatExt xmlns:a14="http://schemas.microsoft.com/office/drawing/2010/main" spid="_x0000_s1040"/>
              </a:ext>
              <a:ext uri="{FF2B5EF4-FFF2-40B4-BE49-F238E27FC236}">
                <a16:creationId xmlns:a16="http://schemas.microsoft.com/office/drawing/2014/main" id="{A635DA0F-8110-4343-85A2-8B044EA071B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0" name="Rectangle 959" hidden="1">
            <a:extLst>
              <a:ext uri="{63B3BB69-23CF-44E3-9099-C40C66FF867C}">
                <a14:compatExt xmlns:a14="http://schemas.microsoft.com/office/drawing/2010/main" spid="_x0000_s1040"/>
              </a:ext>
              <a:ext uri="{FF2B5EF4-FFF2-40B4-BE49-F238E27FC236}">
                <a16:creationId xmlns:a16="http://schemas.microsoft.com/office/drawing/2014/main" id="{F0004186-1561-6C43-8412-0D288ADDBE0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1" name="Rectangle 960" hidden="1">
            <a:extLst>
              <a:ext uri="{63B3BB69-23CF-44E3-9099-C40C66FF867C}">
                <a14:compatExt xmlns:a14="http://schemas.microsoft.com/office/drawing/2010/main" spid="_x0000_s1049"/>
              </a:ext>
              <a:ext uri="{FF2B5EF4-FFF2-40B4-BE49-F238E27FC236}">
                <a16:creationId xmlns:a16="http://schemas.microsoft.com/office/drawing/2014/main" id="{B75B966E-6D70-FA44-9AE5-D1E3DF4CEC6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2" name="Rectangle 961" hidden="1">
            <a:extLst>
              <a:ext uri="{63B3BB69-23CF-44E3-9099-C40C66FF867C}">
                <a14:compatExt xmlns:a14="http://schemas.microsoft.com/office/drawing/2010/main" spid="_x0000_s1040"/>
              </a:ext>
              <a:ext uri="{FF2B5EF4-FFF2-40B4-BE49-F238E27FC236}">
                <a16:creationId xmlns:a16="http://schemas.microsoft.com/office/drawing/2014/main" id="{5089E74F-2A78-C64D-ABC4-DA018353A43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3" name="Rectangle 962" hidden="1">
            <a:extLst>
              <a:ext uri="{63B3BB69-23CF-44E3-9099-C40C66FF867C}">
                <a14:compatExt xmlns:a14="http://schemas.microsoft.com/office/drawing/2010/main" spid="_x0000_s1040"/>
              </a:ext>
              <a:ext uri="{FF2B5EF4-FFF2-40B4-BE49-F238E27FC236}">
                <a16:creationId xmlns:a16="http://schemas.microsoft.com/office/drawing/2014/main" id="{770774C8-1C6E-8F42-9D83-AC32C34B964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4" name="Rectangle 963" hidden="1">
            <a:extLst>
              <a:ext uri="{63B3BB69-23CF-44E3-9099-C40C66FF867C}">
                <a14:compatExt xmlns:a14="http://schemas.microsoft.com/office/drawing/2010/main" spid="_x0000_s1049"/>
              </a:ext>
              <a:ext uri="{FF2B5EF4-FFF2-40B4-BE49-F238E27FC236}">
                <a16:creationId xmlns:a16="http://schemas.microsoft.com/office/drawing/2014/main" id="{7B8B3A2B-8B9F-F24B-BF43-3277C5242AEF}"/>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5" name="Rectangle 964" hidden="1">
            <a:extLst>
              <a:ext uri="{63B3BB69-23CF-44E3-9099-C40C66FF867C}">
                <a14:compatExt xmlns:a14="http://schemas.microsoft.com/office/drawing/2010/main" spid="_x0000_s1040"/>
              </a:ext>
              <a:ext uri="{FF2B5EF4-FFF2-40B4-BE49-F238E27FC236}">
                <a16:creationId xmlns:a16="http://schemas.microsoft.com/office/drawing/2014/main" id="{25C695DC-5742-EC4B-ACD5-A3C45082452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6" name="Rectangle 965" hidden="1">
            <a:extLst>
              <a:ext uri="{63B3BB69-23CF-44E3-9099-C40C66FF867C}">
                <a14:compatExt xmlns:a14="http://schemas.microsoft.com/office/drawing/2010/main" spid="_x0000_s1040"/>
              </a:ext>
              <a:ext uri="{FF2B5EF4-FFF2-40B4-BE49-F238E27FC236}">
                <a16:creationId xmlns:a16="http://schemas.microsoft.com/office/drawing/2014/main" id="{E4D36999-95FF-1E4B-B2DA-92832C77431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7" name="Rectangle 966" hidden="1">
            <a:extLst>
              <a:ext uri="{63B3BB69-23CF-44E3-9099-C40C66FF867C}">
                <a14:compatExt xmlns:a14="http://schemas.microsoft.com/office/drawing/2010/main" spid="_x0000_s1049"/>
              </a:ext>
              <a:ext uri="{FF2B5EF4-FFF2-40B4-BE49-F238E27FC236}">
                <a16:creationId xmlns:a16="http://schemas.microsoft.com/office/drawing/2014/main" id="{F6934132-0980-144F-A5E2-3EE27920ABC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8" name="Rectangle 967" hidden="1">
            <a:extLst>
              <a:ext uri="{63B3BB69-23CF-44E3-9099-C40C66FF867C}">
                <a14:compatExt xmlns:a14="http://schemas.microsoft.com/office/drawing/2010/main" spid="_x0000_s1040"/>
              </a:ext>
              <a:ext uri="{FF2B5EF4-FFF2-40B4-BE49-F238E27FC236}">
                <a16:creationId xmlns:a16="http://schemas.microsoft.com/office/drawing/2014/main" id="{9FEE27F6-0B34-E649-89E4-34DD69835DC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69" name="Rectangle 968" hidden="1">
            <a:extLst>
              <a:ext uri="{63B3BB69-23CF-44E3-9099-C40C66FF867C}">
                <a14:compatExt xmlns:a14="http://schemas.microsoft.com/office/drawing/2010/main" spid="_x0000_s1040"/>
              </a:ext>
              <a:ext uri="{FF2B5EF4-FFF2-40B4-BE49-F238E27FC236}">
                <a16:creationId xmlns:a16="http://schemas.microsoft.com/office/drawing/2014/main" id="{9783FBDC-A70B-CC4D-A004-B8A62537271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0" name="Rectangle 969" hidden="1">
            <a:extLst>
              <a:ext uri="{63B3BB69-23CF-44E3-9099-C40C66FF867C}">
                <a14:compatExt xmlns:a14="http://schemas.microsoft.com/office/drawing/2010/main" spid="_x0000_s1049"/>
              </a:ext>
              <a:ext uri="{FF2B5EF4-FFF2-40B4-BE49-F238E27FC236}">
                <a16:creationId xmlns:a16="http://schemas.microsoft.com/office/drawing/2014/main" id="{E7486D09-F3C2-4A43-9902-F49E382E37F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1" name="Rectangle 970" hidden="1">
            <a:extLst>
              <a:ext uri="{63B3BB69-23CF-44E3-9099-C40C66FF867C}">
                <a14:compatExt xmlns:a14="http://schemas.microsoft.com/office/drawing/2010/main" spid="_x0000_s1040"/>
              </a:ext>
              <a:ext uri="{FF2B5EF4-FFF2-40B4-BE49-F238E27FC236}">
                <a16:creationId xmlns:a16="http://schemas.microsoft.com/office/drawing/2014/main" id="{6C4884C4-C0DF-BE49-A948-7833CB6284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2" name="Rectangle 971" hidden="1">
            <a:extLst>
              <a:ext uri="{63B3BB69-23CF-44E3-9099-C40C66FF867C}">
                <a14:compatExt xmlns:a14="http://schemas.microsoft.com/office/drawing/2010/main" spid="_x0000_s1040"/>
              </a:ext>
              <a:ext uri="{FF2B5EF4-FFF2-40B4-BE49-F238E27FC236}">
                <a16:creationId xmlns:a16="http://schemas.microsoft.com/office/drawing/2014/main" id="{BF9CC56A-5C63-A04D-AD22-CC3C9061CB8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3" name="Rectangle 972" hidden="1">
            <a:extLst>
              <a:ext uri="{63B3BB69-23CF-44E3-9099-C40C66FF867C}">
                <a14:compatExt xmlns:a14="http://schemas.microsoft.com/office/drawing/2010/main" spid="_x0000_s1049"/>
              </a:ext>
              <a:ext uri="{FF2B5EF4-FFF2-40B4-BE49-F238E27FC236}">
                <a16:creationId xmlns:a16="http://schemas.microsoft.com/office/drawing/2014/main" id="{0BB8DCEB-FEC6-434D-98C4-9E2D2E87B09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4" name="Rectangle 973" hidden="1">
            <a:extLst>
              <a:ext uri="{63B3BB69-23CF-44E3-9099-C40C66FF867C}">
                <a14:compatExt xmlns:a14="http://schemas.microsoft.com/office/drawing/2010/main" spid="_x0000_s1040"/>
              </a:ext>
              <a:ext uri="{FF2B5EF4-FFF2-40B4-BE49-F238E27FC236}">
                <a16:creationId xmlns:a16="http://schemas.microsoft.com/office/drawing/2014/main" id="{37C93953-704E-AA4E-9CE3-65D7988D602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5" name="Rectangle 974" hidden="1">
            <a:extLst>
              <a:ext uri="{63B3BB69-23CF-44E3-9099-C40C66FF867C}">
                <a14:compatExt xmlns:a14="http://schemas.microsoft.com/office/drawing/2010/main" spid="_x0000_s1040"/>
              </a:ext>
              <a:ext uri="{FF2B5EF4-FFF2-40B4-BE49-F238E27FC236}">
                <a16:creationId xmlns:a16="http://schemas.microsoft.com/office/drawing/2014/main" id="{818407A1-6BA5-C14E-92F0-C7AE7023846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6" name="Rectangle 975" hidden="1">
            <a:extLst>
              <a:ext uri="{63B3BB69-23CF-44E3-9099-C40C66FF867C}">
                <a14:compatExt xmlns:a14="http://schemas.microsoft.com/office/drawing/2010/main" spid="_x0000_s1049"/>
              </a:ext>
              <a:ext uri="{FF2B5EF4-FFF2-40B4-BE49-F238E27FC236}">
                <a16:creationId xmlns:a16="http://schemas.microsoft.com/office/drawing/2014/main" id="{FF9DD153-13BE-7842-92F3-011C717434B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7" name="Rectangle 976" hidden="1">
            <a:extLst>
              <a:ext uri="{63B3BB69-23CF-44E3-9099-C40C66FF867C}">
                <a14:compatExt xmlns:a14="http://schemas.microsoft.com/office/drawing/2010/main" spid="_x0000_s1040"/>
              </a:ext>
              <a:ext uri="{FF2B5EF4-FFF2-40B4-BE49-F238E27FC236}">
                <a16:creationId xmlns:a16="http://schemas.microsoft.com/office/drawing/2014/main" id="{7D0C463E-A8C0-644E-85C0-7125C7D7E86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8" name="Rectangle 977" hidden="1">
            <a:extLst>
              <a:ext uri="{63B3BB69-23CF-44E3-9099-C40C66FF867C}">
                <a14:compatExt xmlns:a14="http://schemas.microsoft.com/office/drawing/2010/main" spid="_x0000_s1040"/>
              </a:ext>
              <a:ext uri="{FF2B5EF4-FFF2-40B4-BE49-F238E27FC236}">
                <a16:creationId xmlns:a16="http://schemas.microsoft.com/office/drawing/2014/main" id="{F0B0F44B-B3A7-9D4A-9669-8EB6BD1789C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79" name="Rectangle 978" hidden="1">
            <a:extLst>
              <a:ext uri="{63B3BB69-23CF-44E3-9099-C40C66FF867C}">
                <a14:compatExt xmlns:a14="http://schemas.microsoft.com/office/drawing/2010/main" spid="_x0000_s1049"/>
              </a:ext>
              <a:ext uri="{FF2B5EF4-FFF2-40B4-BE49-F238E27FC236}">
                <a16:creationId xmlns:a16="http://schemas.microsoft.com/office/drawing/2014/main" id="{528FE123-F277-D245-8033-E277FC1827F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0" name="Rectangle 979" hidden="1">
            <a:extLst>
              <a:ext uri="{63B3BB69-23CF-44E3-9099-C40C66FF867C}">
                <a14:compatExt xmlns:a14="http://schemas.microsoft.com/office/drawing/2010/main" spid="_x0000_s1040"/>
              </a:ext>
              <a:ext uri="{FF2B5EF4-FFF2-40B4-BE49-F238E27FC236}">
                <a16:creationId xmlns:a16="http://schemas.microsoft.com/office/drawing/2014/main" id="{10FEFAC4-6C5E-E84B-B660-0D52655F560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1" name="Rectangle 980" hidden="1">
            <a:extLst>
              <a:ext uri="{63B3BB69-23CF-44E3-9099-C40C66FF867C}">
                <a14:compatExt xmlns:a14="http://schemas.microsoft.com/office/drawing/2010/main" spid="_x0000_s1040"/>
              </a:ext>
              <a:ext uri="{FF2B5EF4-FFF2-40B4-BE49-F238E27FC236}">
                <a16:creationId xmlns:a16="http://schemas.microsoft.com/office/drawing/2014/main" id="{0A5F343D-5938-6D4D-9AFA-F91698D6CE8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2" name="Rectangle 981" hidden="1">
            <a:extLst>
              <a:ext uri="{63B3BB69-23CF-44E3-9099-C40C66FF867C}">
                <a14:compatExt xmlns:a14="http://schemas.microsoft.com/office/drawing/2010/main" spid="_x0000_s1049"/>
              </a:ext>
              <a:ext uri="{FF2B5EF4-FFF2-40B4-BE49-F238E27FC236}">
                <a16:creationId xmlns:a16="http://schemas.microsoft.com/office/drawing/2014/main" id="{DF79B167-03C3-4B4F-86E2-5F6BCB7ABEA9}"/>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3" name="Rectangle 982" hidden="1">
            <a:extLst>
              <a:ext uri="{63B3BB69-23CF-44E3-9099-C40C66FF867C}">
                <a14:compatExt xmlns:a14="http://schemas.microsoft.com/office/drawing/2010/main" spid="_x0000_s1040"/>
              </a:ext>
              <a:ext uri="{FF2B5EF4-FFF2-40B4-BE49-F238E27FC236}">
                <a16:creationId xmlns:a16="http://schemas.microsoft.com/office/drawing/2014/main" id="{F16E7F42-36E2-8047-84CC-CA18CBA9599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4" name="Rectangle 983" hidden="1">
            <a:extLst>
              <a:ext uri="{63B3BB69-23CF-44E3-9099-C40C66FF867C}">
                <a14:compatExt xmlns:a14="http://schemas.microsoft.com/office/drawing/2010/main" spid="_x0000_s1040"/>
              </a:ext>
              <a:ext uri="{FF2B5EF4-FFF2-40B4-BE49-F238E27FC236}">
                <a16:creationId xmlns:a16="http://schemas.microsoft.com/office/drawing/2014/main" id="{5E7E1630-417F-C740-B4BB-FA765C1F8C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5" name="Rectangle 984" hidden="1">
            <a:extLst>
              <a:ext uri="{63B3BB69-23CF-44E3-9099-C40C66FF867C}">
                <a14:compatExt xmlns:a14="http://schemas.microsoft.com/office/drawing/2010/main" spid="_x0000_s1049"/>
              </a:ext>
              <a:ext uri="{FF2B5EF4-FFF2-40B4-BE49-F238E27FC236}">
                <a16:creationId xmlns:a16="http://schemas.microsoft.com/office/drawing/2014/main" id="{3ECE7A15-3ACF-E845-96D4-9E125B1BF66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6" name="Rectangle 985" hidden="1">
            <a:extLst>
              <a:ext uri="{63B3BB69-23CF-44E3-9099-C40C66FF867C}">
                <a14:compatExt xmlns:a14="http://schemas.microsoft.com/office/drawing/2010/main" spid="_x0000_s1040"/>
              </a:ext>
              <a:ext uri="{FF2B5EF4-FFF2-40B4-BE49-F238E27FC236}">
                <a16:creationId xmlns:a16="http://schemas.microsoft.com/office/drawing/2014/main" id="{7FBDAAD6-2FBC-EB4A-8031-AAF36146523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7" name="Rectangle 986" hidden="1">
            <a:extLst>
              <a:ext uri="{63B3BB69-23CF-44E3-9099-C40C66FF867C}">
                <a14:compatExt xmlns:a14="http://schemas.microsoft.com/office/drawing/2010/main" spid="_x0000_s1040"/>
              </a:ext>
              <a:ext uri="{FF2B5EF4-FFF2-40B4-BE49-F238E27FC236}">
                <a16:creationId xmlns:a16="http://schemas.microsoft.com/office/drawing/2014/main" id="{4CCB4ABB-090C-2C4C-8B13-E12A5DAB9E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8" name="Rectangle 987" hidden="1">
            <a:extLst>
              <a:ext uri="{63B3BB69-23CF-44E3-9099-C40C66FF867C}">
                <a14:compatExt xmlns:a14="http://schemas.microsoft.com/office/drawing/2010/main" spid="_x0000_s1049"/>
              </a:ext>
              <a:ext uri="{FF2B5EF4-FFF2-40B4-BE49-F238E27FC236}">
                <a16:creationId xmlns:a16="http://schemas.microsoft.com/office/drawing/2014/main" id="{F5B35379-61DC-434C-8780-B944F84A282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89" name="Rectangle 988" hidden="1">
            <a:extLst>
              <a:ext uri="{63B3BB69-23CF-44E3-9099-C40C66FF867C}">
                <a14:compatExt xmlns:a14="http://schemas.microsoft.com/office/drawing/2010/main" spid="_x0000_s1040"/>
              </a:ext>
              <a:ext uri="{FF2B5EF4-FFF2-40B4-BE49-F238E27FC236}">
                <a16:creationId xmlns:a16="http://schemas.microsoft.com/office/drawing/2014/main" id="{5FDEC0C7-55D4-0B4D-9482-A1344516ACA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0" name="Rectangle 989" hidden="1">
            <a:extLst>
              <a:ext uri="{63B3BB69-23CF-44E3-9099-C40C66FF867C}">
                <a14:compatExt xmlns:a14="http://schemas.microsoft.com/office/drawing/2010/main" spid="_x0000_s1040"/>
              </a:ext>
              <a:ext uri="{FF2B5EF4-FFF2-40B4-BE49-F238E27FC236}">
                <a16:creationId xmlns:a16="http://schemas.microsoft.com/office/drawing/2014/main" id="{BA429C09-6FC4-B943-9B31-4C018EB01E35}"/>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1" name="Rectangle 990" hidden="1">
            <a:extLst>
              <a:ext uri="{63B3BB69-23CF-44E3-9099-C40C66FF867C}">
                <a14:compatExt xmlns:a14="http://schemas.microsoft.com/office/drawing/2010/main" spid="_x0000_s1049"/>
              </a:ext>
              <a:ext uri="{FF2B5EF4-FFF2-40B4-BE49-F238E27FC236}">
                <a16:creationId xmlns:a16="http://schemas.microsoft.com/office/drawing/2014/main" id="{AAC2CEE1-8186-314C-BAE4-CBC8C28B853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2" name="Rectangle 991" hidden="1">
            <a:extLst>
              <a:ext uri="{63B3BB69-23CF-44E3-9099-C40C66FF867C}">
                <a14:compatExt xmlns:a14="http://schemas.microsoft.com/office/drawing/2010/main" spid="_x0000_s1040"/>
              </a:ext>
              <a:ext uri="{FF2B5EF4-FFF2-40B4-BE49-F238E27FC236}">
                <a16:creationId xmlns:a16="http://schemas.microsoft.com/office/drawing/2014/main" id="{77406B40-BA34-3343-8F70-45782AE698F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3" name="Rectangle 992" hidden="1">
            <a:extLst>
              <a:ext uri="{63B3BB69-23CF-44E3-9099-C40C66FF867C}">
                <a14:compatExt xmlns:a14="http://schemas.microsoft.com/office/drawing/2010/main" spid="_x0000_s1040"/>
              </a:ext>
              <a:ext uri="{FF2B5EF4-FFF2-40B4-BE49-F238E27FC236}">
                <a16:creationId xmlns:a16="http://schemas.microsoft.com/office/drawing/2014/main" id="{8BB2B430-B248-4740-8695-C7AA0E3B540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4" name="Rectangle 993" hidden="1">
            <a:extLst>
              <a:ext uri="{63B3BB69-23CF-44E3-9099-C40C66FF867C}">
                <a14:compatExt xmlns:a14="http://schemas.microsoft.com/office/drawing/2010/main" spid="_x0000_s1049"/>
              </a:ext>
              <a:ext uri="{FF2B5EF4-FFF2-40B4-BE49-F238E27FC236}">
                <a16:creationId xmlns:a16="http://schemas.microsoft.com/office/drawing/2014/main" id="{4E7E4194-5567-2043-8F45-5CB2ED54ABFD}"/>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5" name="Rectangle 994" hidden="1">
            <a:extLst>
              <a:ext uri="{63B3BB69-23CF-44E3-9099-C40C66FF867C}">
                <a14:compatExt xmlns:a14="http://schemas.microsoft.com/office/drawing/2010/main" spid="_x0000_s1040"/>
              </a:ext>
              <a:ext uri="{FF2B5EF4-FFF2-40B4-BE49-F238E27FC236}">
                <a16:creationId xmlns:a16="http://schemas.microsoft.com/office/drawing/2014/main" id="{7B673815-CD79-F644-936B-75B9C16984F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6" name="Rectangle 995" hidden="1">
            <a:extLst>
              <a:ext uri="{63B3BB69-23CF-44E3-9099-C40C66FF867C}">
                <a14:compatExt xmlns:a14="http://schemas.microsoft.com/office/drawing/2010/main" spid="_x0000_s1040"/>
              </a:ext>
              <a:ext uri="{FF2B5EF4-FFF2-40B4-BE49-F238E27FC236}">
                <a16:creationId xmlns:a16="http://schemas.microsoft.com/office/drawing/2014/main" id="{C54CFF25-8AFE-7E4C-AD28-F3EEA860E82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7" name="Rectangle 996" hidden="1">
            <a:extLst>
              <a:ext uri="{63B3BB69-23CF-44E3-9099-C40C66FF867C}">
                <a14:compatExt xmlns:a14="http://schemas.microsoft.com/office/drawing/2010/main" spid="_x0000_s1049"/>
              </a:ext>
              <a:ext uri="{FF2B5EF4-FFF2-40B4-BE49-F238E27FC236}">
                <a16:creationId xmlns:a16="http://schemas.microsoft.com/office/drawing/2014/main" id="{702F61A9-DC4B-CB49-B206-CB9E5B1C1C7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8" name="Rectangle 997" hidden="1">
            <a:extLst>
              <a:ext uri="{63B3BB69-23CF-44E3-9099-C40C66FF867C}">
                <a14:compatExt xmlns:a14="http://schemas.microsoft.com/office/drawing/2010/main" spid="_x0000_s1040"/>
              </a:ext>
              <a:ext uri="{FF2B5EF4-FFF2-40B4-BE49-F238E27FC236}">
                <a16:creationId xmlns:a16="http://schemas.microsoft.com/office/drawing/2014/main" id="{4531343A-ADEA-6543-AEC1-8E191FCFC4C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999" name="Rectangle 998" hidden="1">
            <a:extLst>
              <a:ext uri="{63B3BB69-23CF-44E3-9099-C40C66FF867C}">
                <a14:compatExt xmlns:a14="http://schemas.microsoft.com/office/drawing/2010/main" spid="_x0000_s1040"/>
              </a:ext>
              <a:ext uri="{FF2B5EF4-FFF2-40B4-BE49-F238E27FC236}">
                <a16:creationId xmlns:a16="http://schemas.microsoft.com/office/drawing/2014/main" id="{8B59B446-489A-AE40-A657-368C7C69DAC1}"/>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0" name="Rectangle 999" hidden="1">
            <a:extLst>
              <a:ext uri="{63B3BB69-23CF-44E3-9099-C40C66FF867C}">
                <a14:compatExt xmlns:a14="http://schemas.microsoft.com/office/drawing/2010/main" spid="_x0000_s1049"/>
              </a:ext>
              <a:ext uri="{FF2B5EF4-FFF2-40B4-BE49-F238E27FC236}">
                <a16:creationId xmlns:a16="http://schemas.microsoft.com/office/drawing/2014/main" id="{A3BD5DAB-3C0E-2D40-948F-97C94A9ADAA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1" name="Rectangle 1000" hidden="1">
            <a:extLst>
              <a:ext uri="{63B3BB69-23CF-44E3-9099-C40C66FF867C}">
                <a14:compatExt xmlns:a14="http://schemas.microsoft.com/office/drawing/2010/main" spid="_x0000_s1040"/>
              </a:ext>
              <a:ext uri="{FF2B5EF4-FFF2-40B4-BE49-F238E27FC236}">
                <a16:creationId xmlns:a16="http://schemas.microsoft.com/office/drawing/2014/main" id="{D8AC3C03-B052-9A44-A556-D9371787D67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2" name="Rectangle 1001" hidden="1">
            <a:extLst>
              <a:ext uri="{63B3BB69-23CF-44E3-9099-C40C66FF867C}">
                <a14:compatExt xmlns:a14="http://schemas.microsoft.com/office/drawing/2010/main" spid="_x0000_s1040"/>
              </a:ext>
              <a:ext uri="{FF2B5EF4-FFF2-40B4-BE49-F238E27FC236}">
                <a16:creationId xmlns:a16="http://schemas.microsoft.com/office/drawing/2014/main" id="{60F699F3-9847-6948-A94D-3C678F938EEA}"/>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3" name="Rectangle 1002" hidden="1">
            <a:extLst>
              <a:ext uri="{63B3BB69-23CF-44E3-9099-C40C66FF867C}">
                <a14:compatExt xmlns:a14="http://schemas.microsoft.com/office/drawing/2010/main" spid="_x0000_s1049"/>
              </a:ext>
              <a:ext uri="{FF2B5EF4-FFF2-40B4-BE49-F238E27FC236}">
                <a16:creationId xmlns:a16="http://schemas.microsoft.com/office/drawing/2014/main" id="{AE14FFED-D6E8-394F-A71A-263E26D7FAA8}"/>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4" name="Rectangle 1003" hidden="1">
            <a:extLst>
              <a:ext uri="{63B3BB69-23CF-44E3-9099-C40C66FF867C}">
                <a14:compatExt xmlns:a14="http://schemas.microsoft.com/office/drawing/2010/main" spid="_x0000_s1040"/>
              </a:ext>
              <a:ext uri="{FF2B5EF4-FFF2-40B4-BE49-F238E27FC236}">
                <a16:creationId xmlns:a16="http://schemas.microsoft.com/office/drawing/2014/main" id="{5C20F60F-A8F9-9647-8A06-E829E2C2D74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5" name="Rectangle 1004" hidden="1">
            <a:extLst>
              <a:ext uri="{63B3BB69-23CF-44E3-9099-C40C66FF867C}">
                <a14:compatExt xmlns:a14="http://schemas.microsoft.com/office/drawing/2010/main" spid="_x0000_s1040"/>
              </a:ext>
              <a:ext uri="{FF2B5EF4-FFF2-40B4-BE49-F238E27FC236}">
                <a16:creationId xmlns:a16="http://schemas.microsoft.com/office/drawing/2014/main" id="{AB518437-F4DF-9D4A-849D-8493CF0D99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6" name="Rectangle 1005" hidden="1">
            <a:extLst>
              <a:ext uri="{63B3BB69-23CF-44E3-9099-C40C66FF867C}">
                <a14:compatExt xmlns:a14="http://schemas.microsoft.com/office/drawing/2010/main" spid="_x0000_s1049"/>
              </a:ext>
              <a:ext uri="{FF2B5EF4-FFF2-40B4-BE49-F238E27FC236}">
                <a16:creationId xmlns:a16="http://schemas.microsoft.com/office/drawing/2014/main" id="{F2FB4340-18E1-9740-87DB-A68E2064BAF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7" name="Rectangle 1006" hidden="1">
            <a:extLst>
              <a:ext uri="{63B3BB69-23CF-44E3-9099-C40C66FF867C}">
                <a14:compatExt xmlns:a14="http://schemas.microsoft.com/office/drawing/2010/main" spid="_x0000_s1040"/>
              </a:ext>
              <a:ext uri="{FF2B5EF4-FFF2-40B4-BE49-F238E27FC236}">
                <a16:creationId xmlns:a16="http://schemas.microsoft.com/office/drawing/2014/main" id="{320A3D89-3801-4749-89D6-2BF02B9F2693}"/>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8" name="Rectangle 1007" hidden="1">
            <a:extLst>
              <a:ext uri="{63B3BB69-23CF-44E3-9099-C40C66FF867C}">
                <a14:compatExt xmlns:a14="http://schemas.microsoft.com/office/drawing/2010/main" spid="_x0000_s1040"/>
              </a:ext>
              <a:ext uri="{FF2B5EF4-FFF2-40B4-BE49-F238E27FC236}">
                <a16:creationId xmlns:a16="http://schemas.microsoft.com/office/drawing/2014/main" id="{27527211-908F-B943-A0CA-CD3FA710026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09" name="Rectangle 1008" hidden="1">
            <a:extLst>
              <a:ext uri="{63B3BB69-23CF-44E3-9099-C40C66FF867C}">
                <a14:compatExt xmlns:a14="http://schemas.microsoft.com/office/drawing/2010/main" spid="_x0000_s1049"/>
              </a:ext>
              <a:ext uri="{FF2B5EF4-FFF2-40B4-BE49-F238E27FC236}">
                <a16:creationId xmlns:a16="http://schemas.microsoft.com/office/drawing/2014/main" id="{8967E5D3-6BDF-2A4A-9BCD-68743B4E2F6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0" name="Rectangle 1009" hidden="1">
            <a:extLst>
              <a:ext uri="{63B3BB69-23CF-44E3-9099-C40C66FF867C}">
                <a14:compatExt xmlns:a14="http://schemas.microsoft.com/office/drawing/2010/main" spid="_x0000_s1040"/>
              </a:ext>
              <a:ext uri="{FF2B5EF4-FFF2-40B4-BE49-F238E27FC236}">
                <a16:creationId xmlns:a16="http://schemas.microsoft.com/office/drawing/2014/main" id="{3E9E29B2-2DC1-D740-86FF-21E8745DF680}"/>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1" name="Rectangle 1010" hidden="1">
            <a:extLst>
              <a:ext uri="{63B3BB69-23CF-44E3-9099-C40C66FF867C}">
                <a14:compatExt xmlns:a14="http://schemas.microsoft.com/office/drawing/2010/main" spid="_x0000_s1040"/>
              </a:ext>
              <a:ext uri="{FF2B5EF4-FFF2-40B4-BE49-F238E27FC236}">
                <a16:creationId xmlns:a16="http://schemas.microsoft.com/office/drawing/2014/main" id="{64436836-AEBB-2748-BA44-3198CE80240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2" name="Rectangle 1011" hidden="1">
            <a:extLst>
              <a:ext uri="{63B3BB69-23CF-44E3-9099-C40C66FF867C}">
                <a14:compatExt xmlns:a14="http://schemas.microsoft.com/office/drawing/2010/main" spid="_x0000_s1049"/>
              </a:ext>
              <a:ext uri="{FF2B5EF4-FFF2-40B4-BE49-F238E27FC236}">
                <a16:creationId xmlns:a16="http://schemas.microsoft.com/office/drawing/2014/main" id="{D9A6A129-55B1-C543-8941-DAB3DD0EFCDC}"/>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3" name="Rectangle 1012" hidden="1">
            <a:extLst>
              <a:ext uri="{63B3BB69-23CF-44E3-9099-C40C66FF867C}">
                <a14:compatExt xmlns:a14="http://schemas.microsoft.com/office/drawing/2010/main" spid="_x0000_s1040"/>
              </a:ext>
              <a:ext uri="{FF2B5EF4-FFF2-40B4-BE49-F238E27FC236}">
                <a16:creationId xmlns:a16="http://schemas.microsoft.com/office/drawing/2014/main" id="{61DAE90D-57FA-3D4E-8819-4C5BEF2F87B4}"/>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4" name="Rectangle 1013" hidden="1">
            <a:extLst>
              <a:ext uri="{63B3BB69-23CF-44E3-9099-C40C66FF867C}">
                <a14:compatExt xmlns:a14="http://schemas.microsoft.com/office/drawing/2010/main" spid="_x0000_s1040"/>
              </a:ext>
              <a:ext uri="{FF2B5EF4-FFF2-40B4-BE49-F238E27FC236}">
                <a16:creationId xmlns:a16="http://schemas.microsoft.com/office/drawing/2014/main" id="{0B4F1C39-2360-FD44-8E4F-878C7EBC6686}"/>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5" name="Rectangle 1014" hidden="1">
            <a:extLst>
              <a:ext uri="{63B3BB69-23CF-44E3-9099-C40C66FF867C}">
                <a14:compatExt xmlns:a14="http://schemas.microsoft.com/office/drawing/2010/main" spid="_x0000_s1049"/>
              </a:ext>
              <a:ext uri="{FF2B5EF4-FFF2-40B4-BE49-F238E27FC236}">
                <a16:creationId xmlns:a16="http://schemas.microsoft.com/office/drawing/2014/main" id="{EE72AC31-4C39-6340-8181-45E98F14829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6" name="Rectangle 1015" hidden="1">
            <a:extLst>
              <a:ext uri="{63B3BB69-23CF-44E3-9099-C40C66FF867C}">
                <a14:compatExt xmlns:a14="http://schemas.microsoft.com/office/drawing/2010/main" spid="_x0000_s1040"/>
              </a:ext>
              <a:ext uri="{FF2B5EF4-FFF2-40B4-BE49-F238E27FC236}">
                <a16:creationId xmlns:a16="http://schemas.microsoft.com/office/drawing/2014/main" id="{C7011CDD-0676-654D-8B81-9E8DD5CE49C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7" name="Rectangle 1016" hidden="1">
            <a:extLst>
              <a:ext uri="{63B3BB69-23CF-44E3-9099-C40C66FF867C}">
                <a14:compatExt xmlns:a14="http://schemas.microsoft.com/office/drawing/2010/main" spid="_x0000_s1040"/>
              </a:ext>
              <a:ext uri="{FF2B5EF4-FFF2-40B4-BE49-F238E27FC236}">
                <a16:creationId xmlns:a16="http://schemas.microsoft.com/office/drawing/2014/main" id="{766B6363-8842-F040-A77E-8ECDA0510AAE}"/>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8" name="Rectangle 1017" hidden="1">
            <a:extLst>
              <a:ext uri="{63B3BB69-23CF-44E3-9099-C40C66FF867C}">
                <a14:compatExt xmlns:a14="http://schemas.microsoft.com/office/drawing/2010/main" spid="_x0000_s1049"/>
              </a:ext>
              <a:ext uri="{FF2B5EF4-FFF2-40B4-BE49-F238E27FC236}">
                <a16:creationId xmlns:a16="http://schemas.microsoft.com/office/drawing/2014/main" id="{B5690457-35A8-9C41-B87F-DC005579F7AB}"/>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19" name="Rectangle 1018" hidden="1">
            <a:extLst>
              <a:ext uri="{63B3BB69-23CF-44E3-9099-C40C66FF867C}">
                <a14:compatExt xmlns:a14="http://schemas.microsoft.com/office/drawing/2010/main" spid="_x0000_s1040"/>
              </a:ext>
              <a:ext uri="{FF2B5EF4-FFF2-40B4-BE49-F238E27FC236}">
                <a16:creationId xmlns:a16="http://schemas.microsoft.com/office/drawing/2014/main" id="{CEF2CC9B-3587-B94B-8BD8-8685C6748FE2}"/>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0" name="Rectangle 1019" hidden="1">
            <a:extLst>
              <a:ext uri="{63B3BB69-23CF-44E3-9099-C40C66FF867C}">
                <a14:compatExt xmlns:a14="http://schemas.microsoft.com/office/drawing/2010/main" spid="_x0000_s1040"/>
              </a:ext>
              <a:ext uri="{FF2B5EF4-FFF2-40B4-BE49-F238E27FC236}">
                <a16:creationId xmlns:a16="http://schemas.microsoft.com/office/drawing/2014/main" id="{4087ADAC-9B77-734B-B863-3F5AF49D4A17}"/>
              </a:ext>
            </a:extLst>
          </p:cNvPr>
          <p:cNvSpPr/>
          <p:nvPr/>
        </p:nvSpPr>
        <p:spPr>
          <a:xfrm>
            <a:off x="7981950" y="-41259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1" name="Rectangle 1020" hidden="1">
            <a:extLst>
              <a:ext uri="{63B3BB69-23CF-44E3-9099-C40C66FF867C}">
                <a14:compatExt xmlns:a14="http://schemas.microsoft.com/office/drawing/2010/main" spid="_x0000_s1039"/>
              </a:ext>
              <a:ext uri="{FF2B5EF4-FFF2-40B4-BE49-F238E27FC236}">
                <a16:creationId xmlns:a16="http://schemas.microsoft.com/office/drawing/2014/main" id="{2DB1CFFC-6EF1-2B4C-B90B-5EFF139B592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2" name="Rectangle 1021" hidden="1">
            <a:extLst>
              <a:ext uri="{63B3BB69-23CF-44E3-9099-C40C66FF867C}">
                <a14:compatExt xmlns:a14="http://schemas.microsoft.com/office/drawing/2010/main" spid="_x0000_s1040"/>
              </a:ext>
              <a:ext uri="{FF2B5EF4-FFF2-40B4-BE49-F238E27FC236}">
                <a16:creationId xmlns:a16="http://schemas.microsoft.com/office/drawing/2014/main" id="{3C38539F-5BD5-D146-8597-32FA6CE8022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3" name="Rectangle 1022" hidden="1">
            <a:extLst>
              <a:ext uri="{63B3BB69-23CF-44E3-9099-C40C66FF867C}">
                <a14:compatExt xmlns:a14="http://schemas.microsoft.com/office/drawing/2010/main" spid="_x0000_s1043"/>
              </a:ext>
              <a:ext uri="{FF2B5EF4-FFF2-40B4-BE49-F238E27FC236}">
                <a16:creationId xmlns:a16="http://schemas.microsoft.com/office/drawing/2014/main" id="{B8F994AE-1CCA-FB47-8604-7F87BC0CDCC6}"/>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4" name="Rectangle 1023" hidden="1">
            <a:extLst>
              <a:ext uri="{63B3BB69-23CF-44E3-9099-C40C66FF867C}">
                <a14:compatExt xmlns:a14="http://schemas.microsoft.com/office/drawing/2010/main" spid="_x0000_s1044"/>
              </a:ext>
              <a:ext uri="{FF2B5EF4-FFF2-40B4-BE49-F238E27FC236}">
                <a16:creationId xmlns:a16="http://schemas.microsoft.com/office/drawing/2014/main" id="{1E53BB4A-4D0A-104E-8450-80C209262A9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5" name="Rectangle 1024" hidden="1">
            <a:extLst>
              <a:ext uri="{63B3BB69-23CF-44E3-9099-C40C66FF867C}">
                <a14:compatExt xmlns:a14="http://schemas.microsoft.com/office/drawing/2010/main" spid="_x0000_s1049"/>
              </a:ext>
              <a:ext uri="{FF2B5EF4-FFF2-40B4-BE49-F238E27FC236}">
                <a16:creationId xmlns:a16="http://schemas.microsoft.com/office/drawing/2014/main" id="{7BB8FEAB-97D4-E944-AE95-2DF9B52CCB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6" name="Rectangle 1025" hidden="1">
            <a:extLst>
              <a:ext uri="{63B3BB69-23CF-44E3-9099-C40C66FF867C}">
                <a14:compatExt xmlns:a14="http://schemas.microsoft.com/office/drawing/2010/main" spid="_x0000_s1054"/>
              </a:ext>
              <a:ext uri="{FF2B5EF4-FFF2-40B4-BE49-F238E27FC236}">
                <a16:creationId xmlns:a16="http://schemas.microsoft.com/office/drawing/2014/main" id="{137F42BE-9A34-574F-94E7-3D661DD5C2A2}"/>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27" name="Rectangle 1026" hidden="1">
            <a:extLst>
              <a:ext uri="{63B3BB69-23CF-44E3-9099-C40C66FF867C}">
                <a14:compatExt xmlns:a14="http://schemas.microsoft.com/office/drawing/2010/main" spid="_x0000_s1055"/>
              </a:ext>
              <a:ext uri="{FF2B5EF4-FFF2-40B4-BE49-F238E27FC236}">
                <a16:creationId xmlns:a16="http://schemas.microsoft.com/office/drawing/2014/main" id="{60C37633-914F-AC4E-AF74-434B45A8E011}"/>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28" name="Rectangle 1027" hidden="1">
            <a:extLst>
              <a:ext uri="{63B3BB69-23CF-44E3-9099-C40C66FF867C}">
                <a14:compatExt xmlns:a14="http://schemas.microsoft.com/office/drawing/2010/main" spid="_x0000_s1040"/>
              </a:ext>
              <a:ext uri="{FF2B5EF4-FFF2-40B4-BE49-F238E27FC236}">
                <a16:creationId xmlns:a16="http://schemas.microsoft.com/office/drawing/2014/main" id="{7B7073D6-2E24-AF4A-906D-176DA403E64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29" name="Rectangle 1028" hidden="1">
            <a:extLst>
              <a:ext uri="{63B3BB69-23CF-44E3-9099-C40C66FF867C}">
                <a14:compatExt xmlns:a14="http://schemas.microsoft.com/office/drawing/2010/main" spid="_x0000_s1043"/>
              </a:ext>
              <a:ext uri="{FF2B5EF4-FFF2-40B4-BE49-F238E27FC236}">
                <a16:creationId xmlns:a16="http://schemas.microsoft.com/office/drawing/2014/main" id="{4E56E190-6F2A-8544-9042-53A3DCD08BA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30" name="Rectangle 1029" hidden="1">
            <a:extLst>
              <a:ext uri="{63B3BB69-23CF-44E3-9099-C40C66FF867C}">
                <a14:compatExt xmlns:a14="http://schemas.microsoft.com/office/drawing/2010/main" spid="_x0000_s1044"/>
              </a:ext>
              <a:ext uri="{FF2B5EF4-FFF2-40B4-BE49-F238E27FC236}">
                <a16:creationId xmlns:a16="http://schemas.microsoft.com/office/drawing/2014/main" id="{E0606385-E772-204E-A85C-48DAC7D4C31F}"/>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31" name="Rectangle 1030" hidden="1">
            <a:extLst>
              <a:ext uri="{63B3BB69-23CF-44E3-9099-C40C66FF867C}">
                <a14:compatExt xmlns:a14="http://schemas.microsoft.com/office/drawing/2010/main" spid="_x0000_s1040"/>
              </a:ext>
              <a:ext uri="{FF2B5EF4-FFF2-40B4-BE49-F238E27FC236}">
                <a16:creationId xmlns:a16="http://schemas.microsoft.com/office/drawing/2014/main" id="{5BAE0D3E-F034-7444-8BEB-C7CCEEBB016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2" name="Rectangle 1031" hidden="1">
            <a:extLst>
              <a:ext uri="{63B3BB69-23CF-44E3-9099-C40C66FF867C}">
                <a14:compatExt xmlns:a14="http://schemas.microsoft.com/office/drawing/2010/main" spid="_x0000_s1040"/>
              </a:ext>
              <a:ext uri="{FF2B5EF4-FFF2-40B4-BE49-F238E27FC236}">
                <a16:creationId xmlns:a16="http://schemas.microsoft.com/office/drawing/2014/main" id="{D625C409-4A6D-3441-A5F9-1F5D7D550B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3" name="Rectangle 1032" hidden="1">
            <a:extLst>
              <a:ext uri="{63B3BB69-23CF-44E3-9099-C40C66FF867C}">
                <a14:compatExt xmlns:a14="http://schemas.microsoft.com/office/drawing/2010/main" spid="_x0000_s1049"/>
              </a:ext>
              <a:ext uri="{FF2B5EF4-FFF2-40B4-BE49-F238E27FC236}">
                <a16:creationId xmlns:a16="http://schemas.microsoft.com/office/drawing/2014/main" id="{87F8B3A9-AAA9-4B48-8D1D-52B898FC949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4" name="Rectangle 1033" hidden="1">
            <a:extLst>
              <a:ext uri="{63B3BB69-23CF-44E3-9099-C40C66FF867C}">
                <a14:compatExt xmlns:a14="http://schemas.microsoft.com/office/drawing/2010/main" spid="_x0000_s1040"/>
              </a:ext>
              <a:ext uri="{FF2B5EF4-FFF2-40B4-BE49-F238E27FC236}">
                <a16:creationId xmlns:a16="http://schemas.microsoft.com/office/drawing/2014/main" id="{F6D9D702-21C8-8F44-912E-DE437FBF3A1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5" name="Rectangle 1034" hidden="1">
            <a:extLst>
              <a:ext uri="{63B3BB69-23CF-44E3-9099-C40C66FF867C}">
                <a14:compatExt xmlns:a14="http://schemas.microsoft.com/office/drawing/2010/main" spid="_x0000_s1040"/>
              </a:ext>
              <a:ext uri="{FF2B5EF4-FFF2-40B4-BE49-F238E27FC236}">
                <a16:creationId xmlns:a16="http://schemas.microsoft.com/office/drawing/2014/main" id="{D736D78C-A946-9344-B026-9AC873B92D9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6" name="Rectangle 1035" hidden="1">
            <a:extLst>
              <a:ext uri="{63B3BB69-23CF-44E3-9099-C40C66FF867C}">
                <a14:compatExt xmlns:a14="http://schemas.microsoft.com/office/drawing/2010/main" spid="_x0000_s1049"/>
              </a:ext>
              <a:ext uri="{FF2B5EF4-FFF2-40B4-BE49-F238E27FC236}">
                <a16:creationId xmlns:a16="http://schemas.microsoft.com/office/drawing/2014/main" id="{4AE9CD0F-06D4-A946-8FB9-C16FEAC1CB9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7" name="Rectangle 1036" hidden="1">
            <a:extLst>
              <a:ext uri="{63B3BB69-23CF-44E3-9099-C40C66FF867C}">
                <a14:compatExt xmlns:a14="http://schemas.microsoft.com/office/drawing/2010/main" spid="_x0000_s1040"/>
              </a:ext>
              <a:ext uri="{FF2B5EF4-FFF2-40B4-BE49-F238E27FC236}">
                <a16:creationId xmlns:a16="http://schemas.microsoft.com/office/drawing/2014/main" id="{D7F05E6B-7186-E640-A287-82BEE9BBB8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8" name="Rectangle 1037" hidden="1">
            <a:extLst>
              <a:ext uri="{63B3BB69-23CF-44E3-9099-C40C66FF867C}">
                <a14:compatExt xmlns:a14="http://schemas.microsoft.com/office/drawing/2010/main" spid="_x0000_s1040"/>
              </a:ext>
              <a:ext uri="{FF2B5EF4-FFF2-40B4-BE49-F238E27FC236}">
                <a16:creationId xmlns:a16="http://schemas.microsoft.com/office/drawing/2014/main" id="{6BEC221B-04BC-3544-93FB-69EC077894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39" name="Rectangle 1038" hidden="1">
            <a:extLst>
              <a:ext uri="{63B3BB69-23CF-44E3-9099-C40C66FF867C}">
                <a14:compatExt xmlns:a14="http://schemas.microsoft.com/office/drawing/2010/main" spid="_x0000_s1049"/>
              </a:ext>
              <a:ext uri="{FF2B5EF4-FFF2-40B4-BE49-F238E27FC236}">
                <a16:creationId xmlns:a16="http://schemas.microsoft.com/office/drawing/2014/main" id="{B3A86D7A-CE36-0046-8EE6-A56DA0BDC39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0" name="Rectangle 1039" hidden="1">
            <a:extLst>
              <a:ext uri="{63B3BB69-23CF-44E3-9099-C40C66FF867C}">
                <a14:compatExt xmlns:a14="http://schemas.microsoft.com/office/drawing/2010/main" spid="_x0000_s1040"/>
              </a:ext>
              <a:ext uri="{FF2B5EF4-FFF2-40B4-BE49-F238E27FC236}">
                <a16:creationId xmlns:a16="http://schemas.microsoft.com/office/drawing/2014/main" id="{F664BCA5-B4BB-844A-89CE-A28058739ED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1" name="Rectangle 1040" hidden="1">
            <a:extLst>
              <a:ext uri="{63B3BB69-23CF-44E3-9099-C40C66FF867C}">
                <a14:compatExt xmlns:a14="http://schemas.microsoft.com/office/drawing/2010/main" spid="_x0000_s1040"/>
              </a:ext>
              <a:ext uri="{FF2B5EF4-FFF2-40B4-BE49-F238E27FC236}">
                <a16:creationId xmlns:a16="http://schemas.microsoft.com/office/drawing/2014/main" id="{742E2EE3-0549-074F-8015-AB3B07E54A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2" name="Rectangle 1041" hidden="1">
            <a:extLst>
              <a:ext uri="{63B3BB69-23CF-44E3-9099-C40C66FF867C}">
                <a14:compatExt xmlns:a14="http://schemas.microsoft.com/office/drawing/2010/main" spid="_x0000_s1049"/>
              </a:ext>
              <a:ext uri="{FF2B5EF4-FFF2-40B4-BE49-F238E27FC236}">
                <a16:creationId xmlns:a16="http://schemas.microsoft.com/office/drawing/2014/main" id="{C2419722-F218-F74F-B005-4E93F38795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3" name="Rectangle 1042" hidden="1">
            <a:extLst>
              <a:ext uri="{63B3BB69-23CF-44E3-9099-C40C66FF867C}">
                <a14:compatExt xmlns:a14="http://schemas.microsoft.com/office/drawing/2010/main" spid="_x0000_s1040"/>
              </a:ext>
              <a:ext uri="{FF2B5EF4-FFF2-40B4-BE49-F238E27FC236}">
                <a16:creationId xmlns:a16="http://schemas.microsoft.com/office/drawing/2014/main" id="{6C06109A-3F9F-B94C-AAD8-54961FF2C6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4" name="Rectangle 1043" hidden="1">
            <a:extLst>
              <a:ext uri="{63B3BB69-23CF-44E3-9099-C40C66FF867C}">
                <a14:compatExt xmlns:a14="http://schemas.microsoft.com/office/drawing/2010/main" spid="_x0000_s1040"/>
              </a:ext>
              <a:ext uri="{FF2B5EF4-FFF2-40B4-BE49-F238E27FC236}">
                <a16:creationId xmlns:a16="http://schemas.microsoft.com/office/drawing/2014/main" id="{E12FA0D0-DF4F-264B-9BFA-4139B927BD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5" name="Rectangle 1044" hidden="1">
            <a:extLst>
              <a:ext uri="{63B3BB69-23CF-44E3-9099-C40C66FF867C}">
                <a14:compatExt xmlns:a14="http://schemas.microsoft.com/office/drawing/2010/main" spid="_x0000_s1049"/>
              </a:ext>
              <a:ext uri="{FF2B5EF4-FFF2-40B4-BE49-F238E27FC236}">
                <a16:creationId xmlns:a16="http://schemas.microsoft.com/office/drawing/2014/main" id="{4EF23C9E-E901-464C-95E8-1F9D2BEF8F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6" name="Rectangle 1045" hidden="1">
            <a:extLst>
              <a:ext uri="{63B3BB69-23CF-44E3-9099-C40C66FF867C}">
                <a14:compatExt xmlns:a14="http://schemas.microsoft.com/office/drawing/2010/main" spid="_x0000_s1040"/>
              </a:ext>
              <a:ext uri="{FF2B5EF4-FFF2-40B4-BE49-F238E27FC236}">
                <a16:creationId xmlns:a16="http://schemas.microsoft.com/office/drawing/2014/main" id="{7076CD7A-2856-1D41-80CB-593FFA8804A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7" name="Rectangle 1046" hidden="1">
            <a:extLst>
              <a:ext uri="{63B3BB69-23CF-44E3-9099-C40C66FF867C}">
                <a14:compatExt xmlns:a14="http://schemas.microsoft.com/office/drawing/2010/main" spid="_x0000_s1040"/>
              </a:ext>
              <a:ext uri="{FF2B5EF4-FFF2-40B4-BE49-F238E27FC236}">
                <a16:creationId xmlns:a16="http://schemas.microsoft.com/office/drawing/2014/main" id="{273BBAFD-FA61-F845-8B28-367874355BC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8" name="Rectangle 1047" hidden="1">
            <a:extLst>
              <a:ext uri="{63B3BB69-23CF-44E3-9099-C40C66FF867C}">
                <a14:compatExt xmlns:a14="http://schemas.microsoft.com/office/drawing/2010/main" spid="_x0000_s1049"/>
              </a:ext>
              <a:ext uri="{FF2B5EF4-FFF2-40B4-BE49-F238E27FC236}">
                <a16:creationId xmlns:a16="http://schemas.microsoft.com/office/drawing/2014/main" id="{58782384-BB90-314C-AE12-D5E9E70DA6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49" name="Rectangle 1048" hidden="1">
            <a:extLst>
              <a:ext uri="{63B3BB69-23CF-44E3-9099-C40C66FF867C}">
                <a14:compatExt xmlns:a14="http://schemas.microsoft.com/office/drawing/2010/main" spid="_x0000_s1040"/>
              </a:ext>
              <a:ext uri="{FF2B5EF4-FFF2-40B4-BE49-F238E27FC236}">
                <a16:creationId xmlns:a16="http://schemas.microsoft.com/office/drawing/2014/main" id="{C827637E-B2A3-2C4F-88B4-475402FE5A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0" name="Rectangle 1049" hidden="1">
            <a:extLst>
              <a:ext uri="{63B3BB69-23CF-44E3-9099-C40C66FF867C}">
                <a14:compatExt xmlns:a14="http://schemas.microsoft.com/office/drawing/2010/main" spid="_x0000_s1040"/>
              </a:ext>
              <a:ext uri="{FF2B5EF4-FFF2-40B4-BE49-F238E27FC236}">
                <a16:creationId xmlns:a16="http://schemas.microsoft.com/office/drawing/2014/main" id="{E84F236F-639C-0D4A-92BC-49E7CE0E8B2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1" name="Rectangle 1050" hidden="1">
            <a:extLst>
              <a:ext uri="{63B3BB69-23CF-44E3-9099-C40C66FF867C}">
                <a14:compatExt xmlns:a14="http://schemas.microsoft.com/office/drawing/2010/main" spid="_x0000_s1049"/>
              </a:ext>
              <a:ext uri="{FF2B5EF4-FFF2-40B4-BE49-F238E27FC236}">
                <a16:creationId xmlns:a16="http://schemas.microsoft.com/office/drawing/2014/main" id="{FC66B2CE-2323-EF44-B52F-9DE4042E85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2" name="Rectangle 1051" hidden="1">
            <a:extLst>
              <a:ext uri="{63B3BB69-23CF-44E3-9099-C40C66FF867C}">
                <a14:compatExt xmlns:a14="http://schemas.microsoft.com/office/drawing/2010/main" spid="_x0000_s1040"/>
              </a:ext>
              <a:ext uri="{FF2B5EF4-FFF2-40B4-BE49-F238E27FC236}">
                <a16:creationId xmlns:a16="http://schemas.microsoft.com/office/drawing/2014/main" id="{A92EBAAA-7FD4-B94C-830C-0A704436BB6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3" name="Rectangle 1052" hidden="1">
            <a:extLst>
              <a:ext uri="{63B3BB69-23CF-44E3-9099-C40C66FF867C}">
                <a14:compatExt xmlns:a14="http://schemas.microsoft.com/office/drawing/2010/main" spid="_x0000_s1040"/>
              </a:ext>
              <a:ext uri="{FF2B5EF4-FFF2-40B4-BE49-F238E27FC236}">
                <a16:creationId xmlns:a16="http://schemas.microsoft.com/office/drawing/2014/main" id="{DB645CD9-4C6B-1045-AE83-B3A75F2085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4" name="Rectangle 1053" hidden="1">
            <a:extLst>
              <a:ext uri="{63B3BB69-23CF-44E3-9099-C40C66FF867C}">
                <a14:compatExt xmlns:a14="http://schemas.microsoft.com/office/drawing/2010/main" spid="_x0000_s1049"/>
              </a:ext>
              <a:ext uri="{FF2B5EF4-FFF2-40B4-BE49-F238E27FC236}">
                <a16:creationId xmlns:a16="http://schemas.microsoft.com/office/drawing/2014/main" id="{98100AD0-F243-124B-BA29-C382FD3C123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5" name="Rectangle 1054" hidden="1">
            <a:extLst>
              <a:ext uri="{63B3BB69-23CF-44E3-9099-C40C66FF867C}">
                <a14:compatExt xmlns:a14="http://schemas.microsoft.com/office/drawing/2010/main" spid="_x0000_s1040"/>
              </a:ext>
              <a:ext uri="{FF2B5EF4-FFF2-40B4-BE49-F238E27FC236}">
                <a16:creationId xmlns:a16="http://schemas.microsoft.com/office/drawing/2014/main" id="{D83A384C-F266-8B41-B267-F4966615E6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6" name="Rectangle 1055" hidden="1">
            <a:extLst>
              <a:ext uri="{63B3BB69-23CF-44E3-9099-C40C66FF867C}">
                <a14:compatExt xmlns:a14="http://schemas.microsoft.com/office/drawing/2010/main" spid="_x0000_s1040"/>
              </a:ext>
              <a:ext uri="{FF2B5EF4-FFF2-40B4-BE49-F238E27FC236}">
                <a16:creationId xmlns:a16="http://schemas.microsoft.com/office/drawing/2014/main" id="{BB461236-0DCC-1A4E-B592-0BB5AB49B88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7" name="Rectangle 1056" hidden="1">
            <a:extLst>
              <a:ext uri="{63B3BB69-23CF-44E3-9099-C40C66FF867C}">
                <a14:compatExt xmlns:a14="http://schemas.microsoft.com/office/drawing/2010/main" spid="_x0000_s1049"/>
              </a:ext>
              <a:ext uri="{FF2B5EF4-FFF2-40B4-BE49-F238E27FC236}">
                <a16:creationId xmlns:a16="http://schemas.microsoft.com/office/drawing/2014/main" id="{E920C2DA-B022-FB48-9B6C-18A82E94853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8" name="Rectangle 1057" hidden="1">
            <a:extLst>
              <a:ext uri="{63B3BB69-23CF-44E3-9099-C40C66FF867C}">
                <a14:compatExt xmlns:a14="http://schemas.microsoft.com/office/drawing/2010/main" spid="_x0000_s1040"/>
              </a:ext>
              <a:ext uri="{FF2B5EF4-FFF2-40B4-BE49-F238E27FC236}">
                <a16:creationId xmlns:a16="http://schemas.microsoft.com/office/drawing/2014/main" id="{F91D539D-B07F-7741-92F0-E0456889318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59" name="Rectangle 1058" hidden="1">
            <a:extLst>
              <a:ext uri="{63B3BB69-23CF-44E3-9099-C40C66FF867C}">
                <a14:compatExt xmlns:a14="http://schemas.microsoft.com/office/drawing/2010/main" spid="_x0000_s1040"/>
              </a:ext>
              <a:ext uri="{FF2B5EF4-FFF2-40B4-BE49-F238E27FC236}">
                <a16:creationId xmlns:a16="http://schemas.microsoft.com/office/drawing/2014/main" id="{E85262E9-58FC-3545-A3E2-2230661335F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0" name="Rectangle 1059" hidden="1">
            <a:extLst>
              <a:ext uri="{63B3BB69-23CF-44E3-9099-C40C66FF867C}">
                <a14:compatExt xmlns:a14="http://schemas.microsoft.com/office/drawing/2010/main" spid="_x0000_s1049"/>
              </a:ext>
              <a:ext uri="{FF2B5EF4-FFF2-40B4-BE49-F238E27FC236}">
                <a16:creationId xmlns:a16="http://schemas.microsoft.com/office/drawing/2014/main" id="{5F75A95D-726B-9541-966F-88E6F66FEBB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1" name="Rectangle 1060" hidden="1">
            <a:extLst>
              <a:ext uri="{63B3BB69-23CF-44E3-9099-C40C66FF867C}">
                <a14:compatExt xmlns:a14="http://schemas.microsoft.com/office/drawing/2010/main" spid="_x0000_s1040"/>
              </a:ext>
              <a:ext uri="{FF2B5EF4-FFF2-40B4-BE49-F238E27FC236}">
                <a16:creationId xmlns:a16="http://schemas.microsoft.com/office/drawing/2014/main" id="{D9F316F9-9A2A-2C4B-9B9A-F519021F83D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2" name="Rectangle 1061" hidden="1">
            <a:extLst>
              <a:ext uri="{63B3BB69-23CF-44E3-9099-C40C66FF867C}">
                <a14:compatExt xmlns:a14="http://schemas.microsoft.com/office/drawing/2010/main" spid="_x0000_s1040"/>
              </a:ext>
              <a:ext uri="{FF2B5EF4-FFF2-40B4-BE49-F238E27FC236}">
                <a16:creationId xmlns:a16="http://schemas.microsoft.com/office/drawing/2014/main" id="{FC7431D7-625C-2E4F-8914-FCE1C778A66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3" name="Rectangle 1062" hidden="1">
            <a:extLst>
              <a:ext uri="{63B3BB69-23CF-44E3-9099-C40C66FF867C}">
                <a14:compatExt xmlns:a14="http://schemas.microsoft.com/office/drawing/2010/main" spid="_x0000_s1049"/>
              </a:ext>
              <a:ext uri="{FF2B5EF4-FFF2-40B4-BE49-F238E27FC236}">
                <a16:creationId xmlns:a16="http://schemas.microsoft.com/office/drawing/2014/main" id="{F218B6F0-EF0F-6347-ADA5-2F08CFF1DDE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4" name="Rectangle 1063" hidden="1">
            <a:extLst>
              <a:ext uri="{63B3BB69-23CF-44E3-9099-C40C66FF867C}">
                <a14:compatExt xmlns:a14="http://schemas.microsoft.com/office/drawing/2010/main" spid="_x0000_s1040"/>
              </a:ext>
              <a:ext uri="{FF2B5EF4-FFF2-40B4-BE49-F238E27FC236}">
                <a16:creationId xmlns:a16="http://schemas.microsoft.com/office/drawing/2014/main" id="{8CB00EDB-4FB8-1F4D-ADC1-7CB16023C6B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5" name="Rectangle 1064" hidden="1">
            <a:extLst>
              <a:ext uri="{63B3BB69-23CF-44E3-9099-C40C66FF867C}">
                <a14:compatExt xmlns:a14="http://schemas.microsoft.com/office/drawing/2010/main" spid="_x0000_s1040"/>
              </a:ext>
              <a:ext uri="{FF2B5EF4-FFF2-40B4-BE49-F238E27FC236}">
                <a16:creationId xmlns:a16="http://schemas.microsoft.com/office/drawing/2014/main" id="{D7C854E7-F9FF-E34B-86FC-2AC5B7A51F1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6" name="Rectangle 1065" hidden="1">
            <a:extLst>
              <a:ext uri="{63B3BB69-23CF-44E3-9099-C40C66FF867C}">
                <a14:compatExt xmlns:a14="http://schemas.microsoft.com/office/drawing/2010/main" spid="_x0000_s1049"/>
              </a:ext>
              <a:ext uri="{FF2B5EF4-FFF2-40B4-BE49-F238E27FC236}">
                <a16:creationId xmlns:a16="http://schemas.microsoft.com/office/drawing/2014/main" id="{B2918147-B748-7244-8817-47A342FD64F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7" name="Rectangle 1066" hidden="1">
            <a:extLst>
              <a:ext uri="{63B3BB69-23CF-44E3-9099-C40C66FF867C}">
                <a14:compatExt xmlns:a14="http://schemas.microsoft.com/office/drawing/2010/main" spid="_x0000_s1040"/>
              </a:ext>
              <a:ext uri="{FF2B5EF4-FFF2-40B4-BE49-F238E27FC236}">
                <a16:creationId xmlns:a16="http://schemas.microsoft.com/office/drawing/2014/main" id="{6ACF51CD-9B43-D248-92C8-D0CDCACC88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8" name="Rectangle 1067" hidden="1">
            <a:extLst>
              <a:ext uri="{63B3BB69-23CF-44E3-9099-C40C66FF867C}">
                <a14:compatExt xmlns:a14="http://schemas.microsoft.com/office/drawing/2010/main" spid="_x0000_s1040"/>
              </a:ext>
              <a:ext uri="{FF2B5EF4-FFF2-40B4-BE49-F238E27FC236}">
                <a16:creationId xmlns:a16="http://schemas.microsoft.com/office/drawing/2014/main" id="{AA54D11A-B30F-184C-8304-B5518B5A7F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69" name="Rectangle 1068" hidden="1">
            <a:extLst>
              <a:ext uri="{63B3BB69-23CF-44E3-9099-C40C66FF867C}">
                <a14:compatExt xmlns:a14="http://schemas.microsoft.com/office/drawing/2010/main" spid="_x0000_s1049"/>
              </a:ext>
              <a:ext uri="{FF2B5EF4-FFF2-40B4-BE49-F238E27FC236}">
                <a16:creationId xmlns:a16="http://schemas.microsoft.com/office/drawing/2014/main" id="{F9BF3748-E2AE-9343-B8D6-5BFD4CD5C78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0" name="Rectangle 1069" hidden="1">
            <a:extLst>
              <a:ext uri="{63B3BB69-23CF-44E3-9099-C40C66FF867C}">
                <a14:compatExt xmlns:a14="http://schemas.microsoft.com/office/drawing/2010/main" spid="_x0000_s1040"/>
              </a:ext>
              <a:ext uri="{FF2B5EF4-FFF2-40B4-BE49-F238E27FC236}">
                <a16:creationId xmlns:a16="http://schemas.microsoft.com/office/drawing/2014/main" id="{80860E9E-D3CC-7644-ACBE-FB5A6B91A52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1" name="Rectangle 1070" hidden="1">
            <a:extLst>
              <a:ext uri="{63B3BB69-23CF-44E3-9099-C40C66FF867C}">
                <a14:compatExt xmlns:a14="http://schemas.microsoft.com/office/drawing/2010/main" spid="_x0000_s1040"/>
              </a:ext>
              <a:ext uri="{FF2B5EF4-FFF2-40B4-BE49-F238E27FC236}">
                <a16:creationId xmlns:a16="http://schemas.microsoft.com/office/drawing/2014/main" id="{AE56C5BF-03E4-1443-BFE4-09BC90D9AA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2" name="Rectangle 1071" hidden="1">
            <a:extLst>
              <a:ext uri="{63B3BB69-23CF-44E3-9099-C40C66FF867C}">
                <a14:compatExt xmlns:a14="http://schemas.microsoft.com/office/drawing/2010/main" spid="_x0000_s1049"/>
              </a:ext>
              <a:ext uri="{FF2B5EF4-FFF2-40B4-BE49-F238E27FC236}">
                <a16:creationId xmlns:a16="http://schemas.microsoft.com/office/drawing/2014/main" id="{86974708-1544-384D-947F-91B181E89B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3" name="Rectangle 1072" hidden="1">
            <a:extLst>
              <a:ext uri="{63B3BB69-23CF-44E3-9099-C40C66FF867C}">
                <a14:compatExt xmlns:a14="http://schemas.microsoft.com/office/drawing/2010/main" spid="_x0000_s1040"/>
              </a:ext>
              <a:ext uri="{FF2B5EF4-FFF2-40B4-BE49-F238E27FC236}">
                <a16:creationId xmlns:a16="http://schemas.microsoft.com/office/drawing/2014/main" id="{82C63CB8-2062-EF4E-9747-EF2FED51127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4" name="Rectangle 1073" hidden="1">
            <a:extLst>
              <a:ext uri="{63B3BB69-23CF-44E3-9099-C40C66FF867C}">
                <a14:compatExt xmlns:a14="http://schemas.microsoft.com/office/drawing/2010/main" spid="_x0000_s1040"/>
              </a:ext>
              <a:ext uri="{FF2B5EF4-FFF2-40B4-BE49-F238E27FC236}">
                <a16:creationId xmlns:a16="http://schemas.microsoft.com/office/drawing/2014/main" id="{153D94E5-EC82-904E-BF38-FAD64C1D9C7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5" name="Rectangle 1074" hidden="1">
            <a:extLst>
              <a:ext uri="{63B3BB69-23CF-44E3-9099-C40C66FF867C}">
                <a14:compatExt xmlns:a14="http://schemas.microsoft.com/office/drawing/2010/main" spid="_x0000_s1049"/>
              </a:ext>
              <a:ext uri="{FF2B5EF4-FFF2-40B4-BE49-F238E27FC236}">
                <a16:creationId xmlns:a16="http://schemas.microsoft.com/office/drawing/2014/main" id="{485D6EE0-B970-5846-996D-1283171510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6" name="Rectangle 1075" hidden="1">
            <a:extLst>
              <a:ext uri="{63B3BB69-23CF-44E3-9099-C40C66FF867C}">
                <a14:compatExt xmlns:a14="http://schemas.microsoft.com/office/drawing/2010/main" spid="_x0000_s1040"/>
              </a:ext>
              <a:ext uri="{FF2B5EF4-FFF2-40B4-BE49-F238E27FC236}">
                <a16:creationId xmlns:a16="http://schemas.microsoft.com/office/drawing/2014/main" id="{CFF3EBAC-0E5D-9A41-B419-FF8F453DA10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7" name="Rectangle 1076" hidden="1">
            <a:extLst>
              <a:ext uri="{63B3BB69-23CF-44E3-9099-C40C66FF867C}">
                <a14:compatExt xmlns:a14="http://schemas.microsoft.com/office/drawing/2010/main" spid="_x0000_s1040"/>
              </a:ext>
              <a:ext uri="{FF2B5EF4-FFF2-40B4-BE49-F238E27FC236}">
                <a16:creationId xmlns:a16="http://schemas.microsoft.com/office/drawing/2014/main" id="{E155B950-59C3-E944-BF3D-0BC75F8F7A9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8" name="Rectangle 1077" hidden="1">
            <a:extLst>
              <a:ext uri="{63B3BB69-23CF-44E3-9099-C40C66FF867C}">
                <a14:compatExt xmlns:a14="http://schemas.microsoft.com/office/drawing/2010/main" spid="_x0000_s1049"/>
              </a:ext>
              <a:ext uri="{FF2B5EF4-FFF2-40B4-BE49-F238E27FC236}">
                <a16:creationId xmlns:a16="http://schemas.microsoft.com/office/drawing/2014/main" id="{41B471EB-1405-B54A-A7E1-E0B090AC83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79" name="Rectangle 1078" hidden="1">
            <a:extLst>
              <a:ext uri="{63B3BB69-23CF-44E3-9099-C40C66FF867C}">
                <a14:compatExt xmlns:a14="http://schemas.microsoft.com/office/drawing/2010/main" spid="_x0000_s1040"/>
              </a:ext>
              <a:ext uri="{FF2B5EF4-FFF2-40B4-BE49-F238E27FC236}">
                <a16:creationId xmlns:a16="http://schemas.microsoft.com/office/drawing/2014/main" id="{7F63018D-2D9C-1B44-B419-5EC7D2E7D0E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0" name="Rectangle 1079" hidden="1">
            <a:extLst>
              <a:ext uri="{63B3BB69-23CF-44E3-9099-C40C66FF867C}">
                <a14:compatExt xmlns:a14="http://schemas.microsoft.com/office/drawing/2010/main" spid="_x0000_s1040"/>
              </a:ext>
              <a:ext uri="{FF2B5EF4-FFF2-40B4-BE49-F238E27FC236}">
                <a16:creationId xmlns:a16="http://schemas.microsoft.com/office/drawing/2014/main" id="{3407646E-A809-DA4B-A3BF-3CACD7F5508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1" name="Rectangle 1080" hidden="1">
            <a:extLst>
              <a:ext uri="{63B3BB69-23CF-44E3-9099-C40C66FF867C}">
                <a14:compatExt xmlns:a14="http://schemas.microsoft.com/office/drawing/2010/main" spid="_x0000_s1040"/>
              </a:ext>
              <a:ext uri="{FF2B5EF4-FFF2-40B4-BE49-F238E27FC236}">
                <a16:creationId xmlns:a16="http://schemas.microsoft.com/office/drawing/2014/main" id="{3688D17E-3BC9-384A-BAA0-FD314410813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2" name="Rectangle 1081" hidden="1">
            <a:extLst>
              <a:ext uri="{63B3BB69-23CF-44E3-9099-C40C66FF867C}">
                <a14:compatExt xmlns:a14="http://schemas.microsoft.com/office/drawing/2010/main" spid="_x0000_s1040"/>
              </a:ext>
              <a:ext uri="{FF2B5EF4-FFF2-40B4-BE49-F238E27FC236}">
                <a16:creationId xmlns:a16="http://schemas.microsoft.com/office/drawing/2014/main" id="{F993D51F-F537-6344-BE7F-86122A450A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3" name="Rectangle 1082" hidden="1">
            <a:extLst>
              <a:ext uri="{63B3BB69-23CF-44E3-9099-C40C66FF867C}">
                <a14:compatExt xmlns:a14="http://schemas.microsoft.com/office/drawing/2010/main" spid="_x0000_s1039"/>
              </a:ext>
              <a:ext uri="{FF2B5EF4-FFF2-40B4-BE49-F238E27FC236}">
                <a16:creationId xmlns:a16="http://schemas.microsoft.com/office/drawing/2014/main" id="{D76E988A-3691-CD4E-A285-A6883065128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4" name="Rectangle 1083" hidden="1">
            <a:extLst>
              <a:ext uri="{63B3BB69-23CF-44E3-9099-C40C66FF867C}">
                <a14:compatExt xmlns:a14="http://schemas.microsoft.com/office/drawing/2010/main" spid="_x0000_s1040"/>
              </a:ext>
              <a:ext uri="{FF2B5EF4-FFF2-40B4-BE49-F238E27FC236}">
                <a16:creationId xmlns:a16="http://schemas.microsoft.com/office/drawing/2014/main" id="{3AF948AF-0A0E-C44E-9A70-7727D46B44A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5" name="Rectangle 1084" hidden="1">
            <a:extLst>
              <a:ext uri="{63B3BB69-23CF-44E3-9099-C40C66FF867C}">
                <a14:compatExt xmlns:a14="http://schemas.microsoft.com/office/drawing/2010/main" spid="_x0000_s1043"/>
              </a:ext>
              <a:ext uri="{FF2B5EF4-FFF2-40B4-BE49-F238E27FC236}">
                <a16:creationId xmlns:a16="http://schemas.microsoft.com/office/drawing/2014/main" id="{3134E2FC-285B-9D4F-B4B2-348FE02235D3}"/>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6" name="Rectangle 1085" hidden="1">
            <a:extLst>
              <a:ext uri="{63B3BB69-23CF-44E3-9099-C40C66FF867C}">
                <a14:compatExt xmlns:a14="http://schemas.microsoft.com/office/drawing/2010/main" spid="_x0000_s1044"/>
              </a:ext>
              <a:ext uri="{FF2B5EF4-FFF2-40B4-BE49-F238E27FC236}">
                <a16:creationId xmlns:a16="http://schemas.microsoft.com/office/drawing/2014/main" id="{A7A5EB19-B457-A84A-9028-5C13BEAF5A4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87" name="Rectangle 1086" hidden="1">
            <a:extLst>
              <a:ext uri="{63B3BB69-23CF-44E3-9099-C40C66FF867C}">
                <a14:compatExt xmlns:a14="http://schemas.microsoft.com/office/drawing/2010/main" spid="_x0000_s1049"/>
              </a:ext>
              <a:ext uri="{FF2B5EF4-FFF2-40B4-BE49-F238E27FC236}">
                <a16:creationId xmlns:a16="http://schemas.microsoft.com/office/drawing/2014/main" id="{E4F08413-5C4B-5B49-91B9-9B2ECFF7EC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88" name="Rectangle 1087" hidden="1">
            <a:extLst>
              <a:ext uri="{63B3BB69-23CF-44E3-9099-C40C66FF867C}">
                <a14:compatExt xmlns:a14="http://schemas.microsoft.com/office/drawing/2010/main" spid="_x0000_s1054"/>
              </a:ext>
              <a:ext uri="{FF2B5EF4-FFF2-40B4-BE49-F238E27FC236}">
                <a16:creationId xmlns:a16="http://schemas.microsoft.com/office/drawing/2014/main" id="{B99A0626-DED0-1545-BF3A-D5439DADEC1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89" name="Rectangle 1088" hidden="1">
            <a:extLst>
              <a:ext uri="{63B3BB69-23CF-44E3-9099-C40C66FF867C}">
                <a14:compatExt xmlns:a14="http://schemas.microsoft.com/office/drawing/2010/main" spid="_x0000_s1055"/>
              </a:ext>
              <a:ext uri="{FF2B5EF4-FFF2-40B4-BE49-F238E27FC236}">
                <a16:creationId xmlns:a16="http://schemas.microsoft.com/office/drawing/2014/main" id="{E4AE7761-649C-9348-8F28-248981C1D0F2}"/>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0" name="Rectangle 1089" hidden="1">
            <a:extLst>
              <a:ext uri="{63B3BB69-23CF-44E3-9099-C40C66FF867C}">
                <a14:compatExt xmlns:a14="http://schemas.microsoft.com/office/drawing/2010/main" spid="_x0000_s1040"/>
              </a:ext>
              <a:ext uri="{FF2B5EF4-FFF2-40B4-BE49-F238E27FC236}">
                <a16:creationId xmlns:a16="http://schemas.microsoft.com/office/drawing/2014/main" id="{2E380189-F6AE-814A-8E5B-78E84823C3D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1" name="Rectangle 1090" hidden="1">
            <a:extLst>
              <a:ext uri="{63B3BB69-23CF-44E3-9099-C40C66FF867C}">
                <a14:compatExt xmlns:a14="http://schemas.microsoft.com/office/drawing/2010/main" spid="_x0000_s1043"/>
              </a:ext>
              <a:ext uri="{FF2B5EF4-FFF2-40B4-BE49-F238E27FC236}">
                <a16:creationId xmlns:a16="http://schemas.microsoft.com/office/drawing/2014/main" id="{82759F3F-B5F7-3A43-A744-EA2D81A05686}"/>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092" name="Rectangle 1091" hidden="1">
            <a:extLst>
              <a:ext uri="{63B3BB69-23CF-44E3-9099-C40C66FF867C}">
                <a14:compatExt xmlns:a14="http://schemas.microsoft.com/office/drawing/2010/main" spid="_x0000_s1044"/>
              </a:ext>
              <a:ext uri="{FF2B5EF4-FFF2-40B4-BE49-F238E27FC236}">
                <a16:creationId xmlns:a16="http://schemas.microsoft.com/office/drawing/2014/main" id="{E04F4679-0F61-F745-A4F8-501EB02BF0A2}"/>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093" name="Rectangle 1092" hidden="1">
            <a:extLst>
              <a:ext uri="{63B3BB69-23CF-44E3-9099-C40C66FF867C}">
                <a14:compatExt xmlns:a14="http://schemas.microsoft.com/office/drawing/2010/main" spid="_x0000_s1040"/>
              </a:ext>
              <a:ext uri="{FF2B5EF4-FFF2-40B4-BE49-F238E27FC236}">
                <a16:creationId xmlns:a16="http://schemas.microsoft.com/office/drawing/2014/main" id="{612E4F9C-D757-B14A-A62E-781FF6CC3F0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4" name="Rectangle 1093" hidden="1">
            <a:extLst>
              <a:ext uri="{63B3BB69-23CF-44E3-9099-C40C66FF867C}">
                <a14:compatExt xmlns:a14="http://schemas.microsoft.com/office/drawing/2010/main" spid="_x0000_s1040"/>
              </a:ext>
              <a:ext uri="{FF2B5EF4-FFF2-40B4-BE49-F238E27FC236}">
                <a16:creationId xmlns:a16="http://schemas.microsoft.com/office/drawing/2014/main" id="{96F19FAA-3D9E-9045-8CE1-5776797A2C2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5" name="Rectangle 1094" hidden="1">
            <a:extLst>
              <a:ext uri="{63B3BB69-23CF-44E3-9099-C40C66FF867C}">
                <a14:compatExt xmlns:a14="http://schemas.microsoft.com/office/drawing/2010/main" spid="_x0000_s1049"/>
              </a:ext>
              <a:ext uri="{FF2B5EF4-FFF2-40B4-BE49-F238E27FC236}">
                <a16:creationId xmlns:a16="http://schemas.microsoft.com/office/drawing/2014/main" id="{BE8909DD-0208-D040-843E-811C3C8BFA3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6" name="Rectangle 1095" hidden="1">
            <a:extLst>
              <a:ext uri="{63B3BB69-23CF-44E3-9099-C40C66FF867C}">
                <a14:compatExt xmlns:a14="http://schemas.microsoft.com/office/drawing/2010/main" spid="_x0000_s1040"/>
              </a:ext>
              <a:ext uri="{FF2B5EF4-FFF2-40B4-BE49-F238E27FC236}">
                <a16:creationId xmlns:a16="http://schemas.microsoft.com/office/drawing/2014/main" id="{753D27F0-565D-F844-94B7-CB771689C91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7" name="Rectangle 1096" hidden="1">
            <a:extLst>
              <a:ext uri="{63B3BB69-23CF-44E3-9099-C40C66FF867C}">
                <a14:compatExt xmlns:a14="http://schemas.microsoft.com/office/drawing/2010/main" spid="_x0000_s1040"/>
              </a:ext>
              <a:ext uri="{FF2B5EF4-FFF2-40B4-BE49-F238E27FC236}">
                <a16:creationId xmlns:a16="http://schemas.microsoft.com/office/drawing/2014/main" id="{469930C1-B99F-BF46-A856-2AA30FA92B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8" name="Rectangle 1097" hidden="1">
            <a:extLst>
              <a:ext uri="{63B3BB69-23CF-44E3-9099-C40C66FF867C}">
                <a14:compatExt xmlns:a14="http://schemas.microsoft.com/office/drawing/2010/main" spid="_x0000_s1049"/>
              </a:ext>
              <a:ext uri="{FF2B5EF4-FFF2-40B4-BE49-F238E27FC236}">
                <a16:creationId xmlns:a16="http://schemas.microsoft.com/office/drawing/2014/main" id="{6391E75B-D200-3843-853E-349747DAE1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099" name="Rectangle 1098" hidden="1">
            <a:extLst>
              <a:ext uri="{63B3BB69-23CF-44E3-9099-C40C66FF867C}">
                <a14:compatExt xmlns:a14="http://schemas.microsoft.com/office/drawing/2010/main" spid="_x0000_s1040"/>
              </a:ext>
              <a:ext uri="{FF2B5EF4-FFF2-40B4-BE49-F238E27FC236}">
                <a16:creationId xmlns:a16="http://schemas.microsoft.com/office/drawing/2014/main" id="{072FEEE7-8A02-C742-9797-BE87AF335D9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0" name="Rectangle 1099" hidden="1">
            <a:extLst>
              <a:ext uri="{63B3BB69-23CF-44E3-9099-C40C66FF867C}">
                <a14:compatExt xmlns:a14="http://schemas.microsoft.com/office/drawing/2010/main" spid="_x0000_s1040"/>
              </a:ext>
              <a:ext uri="{FF2B5EF4-FFF2-40B4-BE49-F238E27FC236}">
                <a16:creationId xmlns:a16="http://schemas.microsoft.com/office/drawing/2014/main" id="{A8314243-C6B1-CF4E-986E-0E5CC8EA2DE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1" name="Rectangle 1100" hidden="1">
            <a:extLst>
              <a:ext uri="{63B3BB69-23CF-44E3-9099-C40C66FF867C}">
                <a14:compatExt xmlns:a14="http://schemas.microsoft.com/office/drawing/2010/main" spid="_x0000_s1049"/>
              </a:ext>
              <a:ext uri="{FF2B5EF4-FFF2-40B4-BE49-F238E27FC236}">
                <a16:creationId xmlns:a16="http://schemas.microsoft.com/office/drawing/2014/main" id="{92874564-993E-A646-8FE4-4442C75E87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2" name="Rectangle 1101" hidden="1">
            <a:extLst>
              <a:ext uri="{63B3BB69-23CF-44E3-9099-C40C66FF867C}">
                <a14:compatExt xmlns:a14="http://schemas.microsoft.com/office/drawing/2010/main" spid="_x0000_s1040"/>
              </a:ext>
              <a:ext uri="{FF2B5EF4-FFF2-40B4-BE49-F238E27FC236}">
                <a16:creationId xmlns:a16="http://schemas.microsoft.com/office/drawing/2014/main" id="{B4772840-4850-634C-8616-063CB3199EC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3" name="Rectangle 1102" hidden="1">
            <a:extLst>
              <a:ext uri="{63B3BB69-23CF-44E3-9099-C40C66FF867C}">
                <a14:compatExt xmlns:a14="http://schemas.microsoft.com/office/drawing/2010/main" spid="_x0000_s1040"/>
              </a:ext>
              <a:ext uri="{FF2B5EF4-FFF2-40B4-BE49-F238E27FC236}">
                <a16:creationId xmlns:a16="http://schemas.microsoft.com/office/drawing/2014/main" id="{6272AB33-F723-E043-93DC-B9234F9FC1A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4" name="Rectangle 1103" hidden="1">
            <a:extLst>
              <a:ext uri="{63B3BB69-23CF-44E3-9099-C40C66FF867C}">
                <a14:compatExt xmlns:a14="http://schemas.microsoft.com/office/drawing/2010/main" spid="_x0000_s1049"/>
              </a:ext>
              <a:ext uri="{FF2B5EF4-FFF2-40B4-BE49-F238E27FC236}">
                <a16:creationId xmlns:a16="http://schemas.microsoft.com/office/drawing/2014/main" id="{3C967131-AD08-3643-8A6D-D8E313CFD7F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5" name="Rectangle 1104" hidden="1">
            <a:extLst>
              <a:ext uri="{63B3BB69-23CF-44E3-9099-C40C66FF867C}">
                <a14:compatExt xmlns:a14="http://schemas.microsoft.com/office/drawing/2010/main" spid="_x0000_s1040"/>
              </a:ext>
              <a:ext uri="{FF2B5EF4-FFF2-40B4-BE49-F238E27FC236}">
                <a16:creationId xmlns:a16="http://schemas.microsoft.com/office/drawing/2014/main" id="{30ECB801-B09B-1441-ABB4-3C1E182B32A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6" name="Rectangle 1105" hidden="1">
            <a:extLst>
              <a:ext uri="{63B3BB69-23CF-44E3-9099-C40C66FF867C}">
                <a14:compatExt xmlns:a14="http://schemas.microsoft.com/office/drawing/2010/main" spid="_x0000_s1040"/>
              </a:ext>
              <a:ext uri="{FF2B5EF4-FFF2-40B4-BE49-F238E27FC236}">
                <a16:creationId xmlns:a16="http://schemas.microsoft.com/office/drawing/2014/main" id="{E583217B-4771-3347-B3AD-73742DB7992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7" name="Rectangle 1106" hidden="1">
            <a:extLst>
              <a:ext uri="{63B3BB69-23CF-44E3-9099-C40C66FF867C}">
                <a14:compatExt xmlns:a14="http://schemas.microsoft.com/office/drawing/2010/main" spid="_x0000_s1049"/>
              </a:ext>
              <a:ext uri="{FF2B5EF4-FFF2-40B4-BE49-F238E27FC236}">
                <a16:creationId xmlns:a16="http://schemas.microsoft.com/office/drawing/2014/main" id="{A7067DF3-7D75-914C-B6CA-CA034324F97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8" name="Rectangle 1107" hidden="1">
            <a:extLst>
              <a:ext uri="{63B3BB69-23CF-44E3-9099-C40C66FF867C}">
                <a14:compatExt xmlns:a14="http://schemas.microsoft.com/office/drawing/2010/main" spid="_x0000_s1040"/>
              </a:ext>
              <a:ext uri="{FF2B5EF4-FFF2-40B4-BE49-F238E27FC236}">
                <a16:creationId xmlns:a16="http://schemas.microsoft.com/office/drawing/2014/main" id="{7FAB7501-9A99-3147-B3C7-5E8CD52B91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09" name="Rectangle 1108" hidden="1">
            <a:extLst>
              <a:ext uri="{63B3BB69-23CF-44E3-9099-C40C66FF867C}">
                <a14:compatExt xmlns:a14="http://schemas.microsoft.com/office/drawing/2010/main" spid="_x0000_s1040"/>
              </a:ext>
              <a:ext uri="{FF2B5EF4-FFF2-40B4-BE49-F238E27FC236}">
                <a16:creationId xmlns:a16="http://schemas.microsoft.com/office/drawing/2014/main" id="{9ABC451A-350F-DA40-846C-684501121B0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0" name="Rectangle 1109" hidden="1">
            <a:extLst>
              <a:ext uri="{63B3BB69-23CF-44E3-9099-C40C66FF867C}">
                <a14:compatExt xmlns:a14="http://schemas.microsoft.com/office/drawing/2010/main" spid="_x0000_s1049"/>
              </a:ext>
              <a:ext uri="{FF2B5EF4-FFF2-40B4-BE49-F238E27FC236}">
                <a16:creationId xmlns:a16="http://schemas.microsoft.com/office/drawing/2014/main" id="{507E0CAC-7894-B541-A7FE-A0AE1742505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1" name="Rectangle 1110" hidden="1">
            <a:extLst>
              <a:ext uri="{63B3BB69-23CF-44E3-9099-C40C66FF867C}">
                <a14:compatExt xmlns:a14="http://schemas.microsoft.com/office/drawing/2010/main" spid="_x0000_s1040"/>
              </a:ext>
              <a:ext uri="{FF2B5EF4-FFF2-40B4-BE49-F238E27FC236}">
                <a16:creationId xmlns:a16="http://schemas.microsoft.com/office/drawing/2014/main" id="{44477BB6-77AC-3D48-BFC8-19997E8A1AC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2" name="Rectangle 1111" hidden="1">
            <a:extLst>
              <a:ext uri="{63B3BB69-23CF-44E3-9099-C40C66FF867C}">
                <a14:compatExt xmlns:a14="http://schemas.microsoft.com/office/drawing/2010/main" spid="_x0000_s1040"/>
              </a:ext>
              <a:ext uri="{FF2B5EF4-FFF2-40B4-BE49-F238E27FC236}">
                <a16:creationId xmlns:a16="http://schemas.microsoft.com/office/drawing/2014/main" id="{A43B7D51-C19E-EC40-9106-52A73D3996E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3" name="Rectangle 1112" hidden="1">
            <a:extLst>
              <a:ext uri="{63B3BB69-23CF-44E3-9099-C40C66FF867C}">
                <a14:compatExt xmlns:a14="http://schemas.microsoft.com/office/drawing/2010/main" spid="_x0000_s1049"/>
              </a:ext>
              <a:ext uri="{FF2B5EF4-FFF2-40B4-BE49-F238E27FC236}">
                <a16:creationId xmlns:a16="http://schemas.microsoft.com/office/drawing/2014/main" id="{28AE18B5-E2FE-3845-85AC-DA2D2684D7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4" name="Rectangle 1113" hidden="1">
            <a:extLst>
              <a:ext uri="{63B3BB69-23CF-44E3-9099-C40C66FF867C}">
                <a14:compatExt xmlns:a14="http://schemas.microsoft.com/office/drawing/2010/main" spid="_x0000_s1040"/>
              </a:ext>
              <a:ext uri="{FF2B5EF4-FFF2-40B4-BE49-F238E27FC236}">
                <a16:creationId xmlns:a16="http://schemas.microsoft.com/office/drawing/2014/main" id="{EB094B89-7A05-1B48-AE00-72BD42AE69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5" name="Rectangle 1114" hidden="1">
            <a:extLst>
              <a:ext uri="{63B3BB69-23CF-44E3-9099-C40C66FF867C}">
                <a14:compatExt xmlns:a14="http://schemas.microsoft.com/office/drawing/2010/main" spid="_x0000_s1040"/>
              </a:ext>
              <a:ext uri="{FF2B5EF4-FFF2-40B4-BE49-F238E27FC236}">
                <a16:creationId xmlns:a16="http://schemas.microsoft.com/office/drawing/2014/main" id="{F62F2ECD-43A5-AB46-B75E-324AAA72A96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6" name="Rectangle 1115" hidden="1">
            <a:extLst>
              <a:ext uri="{63B3BB69-23CF-44E3-9099-C40C66FF867C}">
                <a14:compatExt xmlns:a14="http://schemas.microsoft.com/office/drawing/2010/main" spid="_x0000_s1049"/>
              </a:ext>
              <a:ext uri="{FF2B5EF4-FFF2-40B4-BE49-F238E27FC236}">
                <a16:creationId xmlns:a16="http://schemas.microsoft.com/office/drawing/2014/main" id="{91F4FB19-E7D8-844C-8220-EF83A05B0BC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7" name="Rectangle 1116" hidden="1">
            <a:extLst>
              <a:ext uri="{63B3BB69-23CF-44E3-9099-C40C66FF867C}">
                <a14:compatExt xmlns:a14="http://schemas.microsoft.com/office/drawing/2010/main" spid="_x0000_s1040"/>
              </a:ext>
              <a:ext uri="{FF2B5EF4-FFF2-40B4-BE49-F238E27FC236}">
                <a16:creationId xmlns:a16="http://schemas.microsoft.com/office/drawing/2014/main" id="{ACBF403B-7732-E844-A4F6-CC81CAA705A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8" name="Rectangle 1117" hidden="1">
            <a:extLst>
              <a:ext uri="{63B3BB69-23CF-44E3-9099-C40C66FF867C}">
                <a14:compatExt xmlns:a14="http://schemas.microsoft.com/office/drawing/2010/main" spid="_x0000_s1040"/>
              </a:ext>
              <a:ext uri="{FF2B5EF4-FFF2-40B4-BE49-F238E27FC236}">
                <a16:creationId xmlns:a16="http://schemas.microsoft.com/office/drawing/2014/main" id="{E0C3A4B9-D30B-DD45-A4C1-601BA6EF6D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19" name="Rectangle 1118" hidden="1">
            <a:extLst>
              <a:ext uri="{63B3BB69-23CF-44E3-9099-C40C66FF867C}">
                <a14:compatExt xmlns:a14="http://schemas.microsoft.com/office/drawing/2010/main" spid="_x0000_s1049"/>
              </a:ext>
              <a:ext uri="{FF2B5EF4-FFF2-40B4-BE49-F238E27FC236}">
                <a16:creationId xmlns:a16="http://schemas.microsoft.com/office/drawing/2014/main" id="{CD18FB98-17AF-A541-B780-EFEC873303B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0" name="Rectangle 1119" hidden="1">
            <a:extLst>
              <a:ext uri="{63B3BB69-23CF-44E3-9099-C40C66FF867C}">
                <a14:compatExt xmlns:a14="http://schemas.microsoft.com/office/drawing/2010/main" spid="_x0000_s1040"/>
              </a:ext>
              <a:ext uri="{FF2B5EF4-FFF2-40B4-BE49-F238E27FC236}">
                <a16:creationId xmlns:a16="http://schemas.microsoft.com/office/drawing/2014/main" id="{7A9654AA-C1DC-FB4F-B3EA-187DF45BBC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1" name="Rectangle 1120" hidden="1">
            <a:extLst>
              <a:ext uri="{63B3BB69-23CF-44E3-9099-C40C66FF867C}">
                <a14:compatExt xmlns:a14="http://schemas.microsoft.com/office/drawing/2010/main" spid="_x0000_s1040"/>
              </a:ext>
              <a:ext uri="{FF2B5EF4-FFF2-40B4-BE49-F238E27FC236}">
                <a16:creationId xmlns:a16="http://schemas.microsoft.com/office/drawing/2014/main" id="{3134715C-183F-D04E-B7BC-001F8852CF3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2" name="Rectangle 1121" hidden="1">
            <a:extLst>
              <a:ext uri="{63B3BB69-23CF-44E3-9099-C40C66FF867C}">
                <a14:compatExt xmlns:a14="http://schemas.microsoft.com/office/drawing/2010/main" spid="_x0000_s1049"/>
              </a:ext>
              <a:ext uri="{FF2B5EF4-FFF2-40B4-BE49-F238E27FC236}">
                <a16:creationId xmlns:a16="http://schemas.microsoft.com/office/drawing/2014/main" id="{26A4FA42-8DD1-B640-A578-5F2ED7774AA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3" name="Rectangle 1122" hidden="1">
            <a:extLst>
              <a:ext uri="{63B3BB69-23CF-44E3-9099-C40C66FF867C}">
                <a14:compatExt xmlns:a14="http://schemas.microsoft.com/office/drawing/2010/main" spid="_x0000_s1040"/>
              </a:ext>
              <a:ext uri="{FF2B5EF4-FFF2-40B4-BE49-F238E27FC236}">
                <a16:creationId xmlns:a16="http://schemas.microsoft.com/office/drawing/2014/main" id="{99E4EB48-4E07-3747-9C0A-EB5AF0C4269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4" name="Rectangle 1123" hidden="1">
            <a:extLst>
              <a:ext uri="{63B3BB69-23CF-44E3-9099-C40C66FF867C}">
                <a14:compatExt xmlns:a14="http://schemas.microsoft.com/office/drawing/2010/main" spid="_x0000_s1040"/>
              </a:ext>
              <a:ext uri="{FF2B5EF4-FFF2-40B4-BE49-F238E27FC236}">
                <a16:creationId xmlns:a16="http://schemas.microsoft.com/office/drawing/2014/main" id="{BABD4691-CBBE-5A4B-A5C6-5F9A2EA35C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5" name="Rectangle 1124" hidden="1">
            <a:extLst>
              <a:ext uri="{63B3BB69-23CF-44E3-9099-C40C66FF867C}">
                <a14:compatExt xmlns:a14="http://schemas.microsoft.com/office/drawing/2010/main" spid="_x0000_s1049"/>
              </a:ext>
              <a:ext uri="{FF2B5EF4-FFF2-40B4-BE49-F238E27FC236}">
                <a16:creationId xmlns:a16="http://schemas.microsoft.com/office/drawing/2014/main" id="{D702B86B-26CF-D748-8CC4-EE8061EB7F5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6" name="Rectangle 1125" hidden="1">
            <a:extLst>
              <a:ext uri="{63B3BB69-23CF-44E3-9099-C40C66FF867C}">
                <a14:compatExt xmlns:a14="http://schemas.microsoft.com/office/drawing/2010/main" spid="_x0000_s1040"/>
              </a:ext>
              <a:ext uri="{FF2B5EF4-FFF2-40B4-BE49-F238E27FC236}">
                <a16:creationId xmlns:a16="http://schemas.microsoft.com/office/drawing/2014/main" id="{BF479B69-6DFD-DC4A-913F-B4A1BF23BF4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7" name="Rectangle 1126" hidden="1">
            <a:extLst>
              <a:ext uri="{63B3BB69-23CF-44E3-9099-C40C66FF867C}">
                <a14:compatExt xmlns:a14="http://schemas.microsoft.com/office/drawing/2010/main" spid="_x0000_s1040"/>
              </a:ext>
              <a:ext uri="{FF2B5EF4-FFF2-40B4-BE49-F238E27FC236}">
                <a16:creationId xmlns:a16="http://schemas.microsoft.com/office/drawing/2014/main" id="{0C597901-D257-A54E-936F-C12E1E49262D}"/>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8" name="Rectangle 1127" hidden="1">
            <a:extLst>
              <a:ext uri="{63B3BB69-23CF-44E3-9099-C40C66FF867C}">
                <a14:compatExt xmlns:a14="http://schemas.microsoft.com/office/drawing/2010/main" spid="_x0000_s1049"/>
              </a:ext>
              <a:ext uri="{FF2B5EF4-FFF2-40B4-BE49-F238E27FC236}">
                <a16:creationId xmlns:a16="http://schemas.microsoft.com/office/drawing/2014/main" id="{B194C014-2DB3-614B-A926-0F0F64D4419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29" name="Rectangle 1128" hidden="1">
            <a:extLst>
              <a:ext uri="{63B3BB69-23CF-44E3-9099-C40C66FF867C}">
                <a14:compatExt xmlns:a14="http://schemas.microsoft.com/office/drawing/2010/main" spid="_x0000_s1040"/>
              </a:ext>
              <a:ext uri="{FF2B5EF4-FFF2-40B4-BE49-F238E27FC236}">
                <a16:creationId xmlns:a16="http://schemas.microsoft.com/office/drawing/2014/main" id="{344DBAF9-0D20-3743-95A4-41FB618F341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0" name="Rectangle 1129" hidden="1">
            <a:extLst>
              <a:ext uri="{63B3BB69-23CF-44E3-9099-C40C66FF867C}">
                <a14:compatExt xmlns:a14="http://schemas.microsoft.com/office/drawing/2010/main" spid="_x0000_s1040"/>
              </a:ext>
              <a:ext uri="{FF2B5EF4-FFF2-40B4-BE49-F238E27FC236}">
                <a16:creationId xmlns:a16="http://schemas.microsoft.com/office/drawing/2014/main" id="{E1342E68-1C91-4342-9B79-4F8E0A3ED1F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1" name="Rectangle 1130" hidden="1">
            <a:extLst>
              <a:ext uri="{63B3BB69-23CF-44E3-9099-C40C66FF867C}">
                <a14:compatExt xmlns:a14="http://schemas.microsoft.com/office/drawing/2010/main" spid="_x0000_s1049"/>
              </a:ext>
              <a:ext uri="{FF2B5EF4-FFF2-40B4-BE49-F238E27FC236}">
                <a16:creationId xmlns:a16="http://schemas.microsoft.com/office/drawing/2014/main" id="{867059DC-A998-8049-9FE0-3D575F5BEA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2" name="Rectangle 1131" hidden="1">
            <a:extLst>
              <a:ext uri="{63B3BB69-23CF-44E3-9099-C40C66FF867C}">
                <a14:compatExt xmlns:a14="http://schemas.microsoft.com/office/drawing/2010/main" spid="_x0000_s1040"/>
              </a:ext>
              <a:ext uri="{FF2B5EF4-FFF2-40B4-BE49-F238E27FC236}">
                <a16:creationId xmlns:a16="http://schemas.microsoft.com/office/drawing/2014/main" id="{42C4B2E4-8E25-F949-AA22-26AD38F4B94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3" name="Rectangle 1132" hidden="1">
            <a:extLst>
              <a:ext uri="{63B3BB69-23CF-44E3-9099-C40C66FF867C}">
                <a14:compatExt xmlns:a14="http://schemas.microsoft.com/office/drawing/2010/main" spid="_x0000_s1040"/>
              </a:ext>
              <a:ext uri="{FF2B5EF4-FFF2-40B4-BE49-F238E27FC236}">
                <a16:creationId xmlns:a16="http://schemas.microsoft.com/office/drawing/2014/main" id="{E24B56D4-7195-1842-919F-D2F434C9321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4" name="Rectangle 1133" hidden="1">
            <a:extLst>
              <a:ext uri="{63B3BB69-23CF-44E3-9099-C40C66FF867C}">
                <a14:compatExt xmlns:a14="http://schemas.microsoft.com/office/drawing/2010/main" spid="_x0000_s1049"/>
              </a:ext>
              <a:ext uri="{FF2B5EF4-FFF2-40B4-BE49-F238E27FC236}">
                <a16:creationId xmlns:a16="http://schemas.microsoft.com/office/drawing/2014/main" id="{A6E38AFA-C1F7-9045-910F-6A31C1F778C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5" name="Rectangle 1134" hidden="1">
            <a:extLst>
              <a:ext uri="{63B3BB69-23CF-44E3-9099-C40C66FF867C}">
                <a14:compatExt xmlns:a14="http://schemas.microsoft.com/office/drawing/2010/main" spid="_x0000_s1040"/>
              </a:ext>
              <a:ext uri="{FF2B5EF4-FFF2-40B4-BE49-F238E27FC236}">
                <a16:creationId xmlns:a16="http://schemas.microsoft.com/office/drawing/2014/main" id="{417F17C6-5789-444F-879A-BE5FAFB517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6" name="Rectangle 1135" hidden="1">
            <a:extLst>
              <a:ext uri="{63B3BB69-23CF-44E3-9099-C40C66FF867C}">
                <a14:compatExt xmlns:a14="http://schemas.microsoft.com/office/drawing/2010/main" spid="_x0000_s1040"/>
              </a:ext>
              <a:ext uri="{FF2B5EF4-FFF2-40B4-BE49-F238E27FC236}">
                <a16:creationId xmlns:a16="http://schemas.microsoft.com/office/drawing/2014/main" id="{D00F1B04-7B20-FC40-9F66-320777CAC35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7" name="Rectangle 1136" hidden="1">
            <a:extLst>
              <a:ext uri="{63B3BB69-23CF-44E3-9099-C40C66FF867C}">
                <a14:compatExt xmlns:a14="http://schemas.microsoft.com/office/drawing/2010/main" spid="_x0000_s1049"/>
              </a:ext>
              <a:ext uri="{FF2B5EF4-FFF2-40B4-BE49-F238E27FC236}">
                <a16:creationId xmlns:a16="http://schemas.microsoft.com/office/drawing/2014/main" id="{B3DA96F9-68B1-0E4A-AFC1-A657AD45E9B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8" name="Rectangle 1137" hidden="1">
            <a:extLst>
              <a:ext uri="{63B3BB69-23CF-44E3-9099-C40C66FF867C}">
                <a14:compatExt xmlns:a14="http://schemas.microsoft.com/office/drawing/2010/main" spid="_x0000_s1040"/>
              </a:ext>
              <a:ext uri="{FF2B5EF4-FFF2-40B4-BE49-F238E27FC236}">
                <a16:creationId xmlns:a16="http://schemas.microsoft.com/office/drawing/2014/main" id="{B538780F-25E4-8047-BAD6-C8F004BBC66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39" name="Rectangle 1138" hidden="1">
            <a:extLst>
              <a:ext uri="{63B3BB69-23CF-44E3-9099-C40C66FF867C}">
                <a14:compatExt xmlns:a14="http://schemas.microsoft.com/office/drawing/2010/main" spid="_x0000_s1040"/>
              </a:ext>
              <a:ext uri="{FF2B5EF4-FFF2-40B4-BE49-F238E27FC236}">
                <a16:creationId xmlns:a16="http://schemas.microsoft.com/office/drawing/2014/main" id="{C81C9712-0647-0B41-A0E0-0B63D124C61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0" name="Rectangle 1139" hidden="1">
            <a:extLst>
              <a:ext uri="{63B3BB69-23CF-44E3-9099-C40C66FF867C}">
                <a14:compatExt xmlns:a14="http://schemas.microsoft.com/office/drawing/2010/main" spid="_x0000_s1049"/>
              </a:ext>
              <a:ext uri="{FF2B5EF4-FFF2-40B4-BE49-F238E27FC236}">
                <a16:creationId xmlns:a16="http://schemas.microsoft.com/office/drawing/2014/main" id="{FBBA3014-D86D-934E-A951-1EAEAEFF182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1" name="Rectangle 1140" hidden="1">
            <a:extLst>
              <a:ext uri="{63B3BB69-23CF-44E3-9099-C40C66FF867C}">
                <a14:compatExt xmlns:a14="http://schemas.microsoft.com/office/drawing/2010/main" spid="_x0000_s1040"/>
              </a:ext>
              <a:ext uri="{FF2B5EF4-FFF2-40B4-BE49-F238E27FC236}">
                <a16:creationId xmlns:a16="http://schemas.microsoft.com/office/drawing/2014/main" id="{309C15EE-3A9A-1648-87FA-DAB733AA40C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2" name="Rectangle 1141" hidden="1">
            <a:extLst>
              <a:ext uri="{63B3BB69-23CF-44E3-9099-C40C66FF867C}">
                <a14:compatExt xmlns:a14="http://schemas.microsoft.com/office/drawing/2010/main" spid="_x0000_s1040"/>
              </a:ext>
              <a:ext uri="{FF2B5EF4-FFF2-40B4-BE49-F238E27FC236}">
                <a16:creationId xmlns:a16="http://schemas.microsoft.com/office/drawing/2014/main" id="{4F46389C-2B4D-EB47-9A02-CA4F119FDED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3" name="Rectangle 1142" hidden="1">
            <a:extLst>
              <a:ext uri="{63B3BB69-23CF-44E3-9099-C40C66FF867C}">
                <a14:compatExt xmlns:a14="http://schemas.microsoft.com/office/drawing/2010/main" spid="_x0000_s1040"/>
              </a:ext>
              <a:ext uri="{FF2B5EF4-FFF2-40B4-BE49-F238E27FC236}">
                <a16:creationId xmlns:a16="http://schemas.microsoft.com/office/drawing/2014/main" id="{9AB49AC5-F82A-A840-B478-890258B08D5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4" name="Rectangle 1143" hidden="1">
            <a:extLst>
              <a:ext uri="{63B3BB69-23CF-44E3-9099-C40C66FF867C}">
                <a14:compatExt xmlns:a14="http://schemas.microsoft.com/office/drawing/2010/main" spid="_x0000_s1040"/>
              </a:ext>
              <a:ext uri="{FF2B5EF4-FFF2-40B4-BE49-F238E27FC236}">
                <a16:creationId xmlns:a16="http://schemas.microsoft.com/office/drawing/2014/main" id="{86689186-C2D0-FD48-95E7-1C6F1119D56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5" name="Rectangle 1144" hidden="1">
            <a:extLst>
              <a:ext uri="{63B3BB69-23CF-44E3-9099-C40C66FF867C}">
                <a14:compatExt xmlns:a14="http://schemas.microsoft.com/office/drawing/2010/main" spid="_x0000_s1039"/>
              </a:ext>
              <a:ext uri="{FF2B5EF4-FFF2-40B4-BE49-F238E27FC236}">
                <a16:creationId xmlns:a16="http://schemas.microsoft.com/office/drawing/2014/main" id="{E507B362-D0FF-B044-BD96-182BE0AADBE1}"/>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6" name="Rectangle 1145" hidden="1">
            <a:extLst>
              <a:ext uri="{63B3BB69-23CF-44E3-9099-C40C66FF867C}">
                <a14:compatExt xmlns:a14="http://schemas.microsoft.com/office/drawing/2010/main" spid="_x0000_s1040"/>
              </a:ext>
              <a:ext uri="{FF2B5EF4-FFF2-40B4-BE49-F238E27FC236}">
                <a16:creationId xmlns:a16="http://schemas.microsoft.com/office/drawing/2014/main" id="{B7364C07-0867-094A-A672-CFE37C625F1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47" name="Rectangle 1146" hidden="1">
            <a:extLst>
              <a:ext uri="{63B3BB69-23CF-44E3-9099-C40C66FF867C}">
                <a14:compatExt xmlns:a14="http://schemas.microsoft.com/office/drawing/2010/main" spid="_x0000_s1043"/>
              </a:ext>
              <a:ext uri="{FF2B5EF4-FFF2-40B4-BE49-F238E27FC236}">
                <a16:creationId xmlns:a16="http://schemas.microsoft.com/office/drawing/2014/main" id="{2ECD6277-8652-FE44-91D8-4F39C2342E3E}"/>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48" name="Rectangle 1147" hidden="1">
            <a:extLst>
              <a:ext uri="{63B3BB69-23CF-44E3-9099-C40C66FF867C}">
                <a14:compatExt xmlns:a14="http://schemas.microsoft.com/office/drawing/2010/main" spid="_x0000_s1044"/>
              </a:ext>
              <a:ext uri="{FF2B5EF4-FFF2-40B4-BE49-F238E27FC236}">
                <a16:creationId xmlns:a16="http://schemas.microsoft.com/office/drawing/2014/main" id="{8E30A7D1-43B6-FE4F-BA37-470BF0912D74}"/>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49" name="Rectangle 1148" hidden="1">
            <a:extLst>
              <a:ext uri="{63B3BB69-23CF-44E3-9099-C40C66FF867C}">
                <a14:compatExt xmlns:a14="http://schemas.microsoft.com/office/drawing/2010/main" spid="_x0000_s1049"/>
              </a:ext>
              <a:ext uri="{FF2B5EF4-FFF2-40B4-BE49-F238E27FC236}">
                <a16:creationId xmlns:a16="http://schemas.microsoft.com/office/drawing/2014/main" id="{B07F5C5D-F540-664A-8F18-E9F223ABF29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0" name="Rectangle 1149" hidden="1">
            <a:extLst>
              <a:ext uri="{63B3BB69-23CF-44E3-9099-C40C66FF867C}">
                <a14:compatExt xmlns:a14="http://schemas.microsoft.com/office/drawing/2010/main" spid="_x0000_s1054"/>
              </a:ext>
              <a:ext uri="{FF2B5EF4-FFF2-40B4-BE49-F238E27FC236}">
                <a16:creationId xmlns:a16="http://schemas.microsoft.com/office/drawing/2014/main" id="{E525E6C3-9897-F44F-AB7B-1F0F4073727A}"/>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1" name="Rectangle 1150" hidden="1">
            <a:extLst>
              <a:ext uri="{63B3BB69-23CF-44E3-9099-C40C66FF867C}">
                <a14:compatExt xmlns:a14="http://schemas.microsoft.com/office/drawing/2010/main" spid="_x0000_s1055"/>
              </a:ext>
              <a:ext uri="{FF2B5EF4-FFF2-40B4-BE49-F238E27FC236}">
                <a16:creationId xmlns:a16="http://schemas.microsoft.com/office/drawing/2014/main" id="{3536171F-711A-1C41-9BF5-F924CFB39D4D}"/>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2" name="Rectangle 1151" hidden="1">
            <a:extLst>
              <a:ext uri="{63B3BB69-23CF-44E3-9099-C40C66FF867C}">
                <a14:compatExt xmlns:a14="http://schemas.microsoft.com/office/drawing/2010/main" spid="_x0000_s1040"/>
              </a:ext>
              <a:ext uri="{FF2B5EF4-FFF2-40B4-BE49-F238E27FC236}">
                <a16:creationId xmlns:a16="http://schemas.microsoft.com/office/drawing/2014/main" id="{4FF0DE13-3F90-F441-ABEE-8543D4964B7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3" name="Rectangle 1152" hidden="1">
            <a:extLst>
              <a:ext uri="{63B3BB69-23CF-44E3-9099-C40C66FF867C}">
                <a14:compatExt xmlns:a14="http://schemas.microsoft.com/office/drawing/2010/main" spid="_x0000_s1043"/>
              </a:ext>
              <a:ext uri="{FF2B5EF4-FFF2-40B4-BE49-F238E27FC236}">
                <a16:creationId xmlns:a16="http://schemas.microsoft.com/office/drawing/2014/main" id="{3D283938-9B2F-BA4B-BE5B-9D97F3F7EE6D}"/>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154" name="Rectangle 1153" hidden="1">
            <a:extLst>
              <a:ext uri="{63B3BB69-23CF-44E3-9099-C40C66FF867C}">
                <a14:compatExt xmlns:a14="http://schemas.microsoft.com/office/drawing/2010/main" spid="_x0000_s1044"/>
              </a:ext>
              <a:ext uri="{FF2B5EF4-FFF2-40B4-BE49-F238E27FC236}">
                <a16:creationId xmlns:a16="http://schemas.microsoft.com/office/drawing/2014/main" id="{679922CF-876E-A54B-B469-8E459F37EA64}"/>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155" name="Rectangle 1154" hidden="1">
            <a:extLst>
              <a:ext uri="{63B3BB69-23CF-44E3-9099-C40C66FF867C}">
                <a14:compatExt xmlns:a14="http://schemas.microsoft.com/office/drawing/2010/main" spid="_x0000_s1040"/>
              </a:ext>
              <a:ext uri="{FF2B5EF4-FFF2-40B4-BE49-F238E27FC236}">
                <a16:creationId xmlns:a16="http://schemas.microsoft.com/office/drawing/2014/main" id="{27CA92D6-AF1E-7544-B859-FCA06CD84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6" name="Rectangle 1155" hidden="1">
            <a:extLst>
              <a:ext uri="{63B3BB69-23CF-44E3-9099-C40C66FF867C}">
                <a14:compatExt xmlns:a14="http://schemas.microsoft.com/office/drawing/2010/main" spid="_x0000_s1040"/>
              </a:ext>
              <a:ext uri="{FF2B5EF4-FFF2-40B4-BE49-F238E27FC236}">
                <a16:creationId xmlns:a16="http://schemas.microsoft.com/office/drawing/2014/main" id="{CCD7640B-63A6-9B43-82E7-19E29609301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7" name="Rectangle 1156" hidden="1">
            <a:extLst>
              <a:ext uri="{63B3BB69-23CF-44E3-9099-C40C66FF867C}">
                <a14:compatExt xmlns:a14="http://schemas.microsoft.com/office/drawing/2010/main" spid="_x0000_s1049"/>
              </a:ext>
              <a:ext uri="{FF2B5EF4-FFF2-40B4-BE49-F238E27FC236}">
                <a16:creationId xmlns:a16="http://schemas.microsoft.com/office/drawing/2014/main" id="{36DFA6FB-FBD9-F34D-98BE-7129EFD0532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8" name="Rectangle 1157" hidden="1">
            <a:extLst>
              <a:ext uri="{63B3BB69-23CF-44E3-9099-C40C66FF867C}">
                <a14:compatExt xmlns:a14="http://schemas.microsoft.com/office/drawing/2010/main" spid="_x0000_s1040"/>
              </a:ext>
              <a:ext uri="{FF2B5EF4-FFF2-40B4-BE49-F238E27FC236}">
                <a16:creationId xmlns:a16="http://schemas.microsoft.com/office/drawing/2014/main" id="{FCC1572B-13CF-5D49-A03D-F6DC042CA3F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59" name="Rectangle 1158" hidden="1">
            <a:extLst>
              <a:ext uri="{63B3BB69-23CF-44E3-9099-C40C66FF867C}">
                <a14:compatExt xmlns:a14="http://schemas.microsoft.com/office/drawing/2010/main" spid="_x0000_s1040"/>
              </a:ext>
              <a:ext uri="{FF2B5EF4-FFF2-40B4-BE49-F238E27FC236}">
                <a16:creationId xmlns:a16="http://schemas.microsoft.com/office/drawing/2014/main" id="{A25910F7-8887-9947-84E8-FAC4F7EB37E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0" name="Rectangle 1159" hidden="1">
            <a:extLst>
              <a:ext uri="{63B3BB69-23CF-44E3-9099-C40C66FF867C}">
                <a14:compatExt xmlns:a14="http://schemas.microsoft.com/office/drawing/2010/main" spid="_x0000_s1049"/>
              </a:ext>
              <a:ext uri="{FF2B5EF4-FFF2-40B4-BE49-F238E27FC236}">
                <a16:creationId xmlns:a16="http://schemas.microsoft.com/office/drawing/2014/main" id="{0A58E437-0B44-9B45-8707-F6B00403C3B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1" name="Rectangle 1160" hidden="1">
            <a:extLst>
              <a:ext uri="{63B3BB69-23CF-44E3-9099-C40C66FF867C}">
                <a14:compatExt xmlns:a14="http://schemas.microsoft.com/office/drawing/2010/main" spid="_x0000_s1040"/>
              </a:ext>
              <a:ext uri="{FF2B5EF4-FFF2-40B4-BE49-F238E27FC236}">
                <a16:creationId xmlns:a16="http://schemas.microsoft.com/office/drawing/2014/main" id="{73D19600-D839-B04D-9C55-0B7BEEFAC7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2" name="Rectangle 1161" hidden="1">
            <a:extLst>
              <a:ext uri="{63B3BB69-23CF-44E3-9099-C40C66FF867C}">
                <a14:compatExt xmlns:a14="http://schemas.microsoft.com/office/drawing/2010/main" spid="_x0000_s1040"/>
              </a:ext>
              <a:ext uri="{FF2B5EF4-FFF2-40B4-BE49-F238E27FC236}">
                <a16:creationId xmlns:a16="http://schemas.microsoft.com/office/drawing/2014/main" id="{6D3D48C3-2AB3-2A4A-B0F6-11F2FAABABA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3" name="Rectangle 1162" hidden="1">
            <a:extLst>
              <a:ext uri="{63B3BB69-23CF-44E3-9099-C40C66FF867C}">
                <a14:compatExt xmlns:a14="http://schemas.microsoft.com/office/drawing/2010/main" spid="_x0000_s1049"/>
              </a:ext>
              <a:ext uri="{FF2B5EF4-FFF2-40B4-BE49-F238E27FC236}">
                <a16:creationId xmlns:a16="http://schemas.microsoft.com/office/drawing/2014/main" id="{89C94152-4F2F-AE42-9F7B-01D2B95BDFB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4" name="Rectangle 1163" hidden="1">
            <a:extLst>
              <a:ext uri="{63B3BB69-23CF-44E3-9099-C40C66FF867C}">
                <a14:compatExt xmlns:a14="http://schemas.microsoft.com/office/drawing/2010/main" spid="_x0000_s1040"/>
              </a:ext>
              <a:ext uri="{FF2B5EF4-FFF2-40B4-BE49-F238E27FC236}">
                <a16:creationId xmlns:a16="http://schemas.microsoft.com/office/drawing/2014/main" id="{D853B180-CFB1-DF4B-AFBC-2CFFE3E59E2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5" name="Rectangle 1164" hidden="1">
            <a:extLst>
              <a:ext uri="{63B3BB69-23CF-44E3-9099-C40C66FF867C}">
                <a14:compatExt xmlns:a14="http://schemas.microsoft.com/office/drawing/2010/main" spid="_x0000_s1040"/>
              </a:ext>
              <a:ext uri="{FF2B5EF4-FFF2-40B4-BE49-F238E27FC236}">
                <a16:creationId xmlns:a16="http://schemas.microsoft.com/office/drawing/2014/main" id="{B4C81EC2-14A5-3A49-A1F1-E37E11F360B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6" name="Rectangle 1165" hidden="1">
            <a:extLst>
              <a:ext uri="{63B3BB69-23CF-44E3-9099-C40C66FF867C}">
                <a14:compatExt xmlns:a14="http://schemas.microsoft.com/office/drawing/2010/main" spid="_x0000_s1049"/>
              </a:ext>
              <a:ext uri="{FF2B5EF4-FFF2-40B4-BE49-F238E27FC236}">
                <a16:creationId xmlns:a16="http://schemas.microsoft.com/office/drawing/2014/main" id="{3F105932-EC04-024D-A83D-7E0C1B53FFC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7" name="Rectangle 1166" hidden="1">
            <a:extLst>
              <a:ext uri="{63B3BB69-23CF-44E3-9099-C40C66FF867C}">
                <a14:compatExt xmlns:a14="http://schemas.microsoft.com/office/drawing/2010/main" spid="_x0000_s1040"/>
              </a:ext>
              <a:ext uri="{FF2B5EF4-FFF2-40B4-BE49-F238E27FC236}">
                <a16:creationId xmlns:a16="http://schemas.microsoft.com/office/drawing/2014/main" id="{97691D87-E4D8-DD4C-8CC7-9E56C09C1A8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8" name="Rectangle 1167" hidden="1">
            <a:extLst>
              <a:ext uri="{63B3BB69-23CF-44E3-9099-C40C66FF867C}">
                <a14:compatExt xmlns:a14="http://schemas.microsoft.com/office/drawing/2010/main" spid="_x0000_s1040"/>
              </a:ext>
              <a:ext uri="{FF2B5EF4-FFF2-40B4-BE49-F238E27FC236}">
                <a16:creationId xmlns:a16="http://schemas.microsoft.com/office/drawing/2014/main" id="{579C2C76-2CE0-3240-B6C9-D01DFDBD997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69" name="Rectangle 1168" hidden="1">
            <a:extLst>
              <a:ext uri="{63B3BB69-23CF-44E3-9099-C40C66FF867C}">
                <a14:compatExt xmlns:a14="http://schemas.microsoft.com/office/drawing/2010/main" spid="_x0000_s1049"/>
              </a:ext>
              <a:ext uri="{FF2B5EF4-FFF2-40B4-BE49-F238E27FC236}">
                <a16:creationId xmlns:a16="http://schemas.microsoft.com/office/drawing/2014/main" id="{6236DD6B-79B9-0B4D-8346-05FC0573117B}"/>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0" name="Rectangle 1169" hidden="1">
            <a:extLst>
              <a:ext uri="{63B3BB69-23CF-44E3-9099-C40C66FF867C}">
                <a14:compatExt xmlns:a14="http://schemas.microsoft.com/office/drawing/2010/main" spid="_x0000_s1040"/>
              </a:ext>
              <a:ext uri="{FF2B5EF4-FFF2-40B4-BE49-F238E27FC236}">
                <a16:creationId xmlns:a16="http://schemas.microsoft.com/office/drawing/2014/main" id="{AD1A5648-FF4E-A84D-A651-CE36A9569B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1" name="Rectangle 1170" hidden="1">
            <a:extLst>
              <a:ext uri="{63B3BB69-23CF-44E3-9099-C40C66FF867C}">
                <a14:compatExt xmlns:a14="http://schemas.microsoft.com/office/drawing/2010/main" spid="_x0000_s1040"/>
              </a:ext>
              <a:ext uri="{FF2B5EF4-FFF2-40B4-BE49-F238E27FC236}">
                <a16:creationId xmlns:a16="http://schemas.microsoft.com/office/drawing/2014/main" id="{475991EA-6F25-3E45-9D88-C84912B840C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2" name="Rectangle 1171" hidden="1">
            <a:extLst>
              <a:ext uri="{63B3BB69-23CF-44E3-9099-C40C66FF867C}">
                <a14:compatExt xmlns:a14="http://schemas.microsoft.com/office/drawing/2010/main" spid="_x0000_s1049"/>
              </a:ext>
              <a:ext uri="{FF2B5EF4-FFF2-40B4-BE49-F238E27FC236}">
                <a16:creationId xmlns:a16="http://schemas.microsoft.com/office/drawing/2014/main" id="{B2A8937C-14BF-3741-8718-BCE0F0DE875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3" name="Rectangle 1172" hidden="1">
            <a:extLst>
              <a:ext uri="{63B3BB69-23CF-44E3-9099-C40C66FF867C}">
                <a14:compatExt xmlns:a14="http://schemas.microsoft.com/office/drawing/2010/main" spid="_x0000_s1040"/>
              </a:ext>
              <a:ext uri="{FF2B5EF4-FFF2-40B4-BE49-F238E27FC236}">
                <a16:creationId xmlns:a16="http://schemas.microsoft.com/office/drawing/2014/main" id="{AE09C53C-5E08-3F45-805E-25D1E3C4C48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4" name="Rectangle 1173" hidden="1">
            <a:extLst>
              <a:ext uri="{63B3BB69-23CF-44E3-9099-C40C66FF867C}">
                <a14:compatExt xmlns:a14="http://schemas.microsoft.com/office/drawing/2010/main" spid="_x0000_s1040"/>
              </a:ext>
              <a:ext uri="{FF2B5EF4-FFF2-40B4-BE49-F238E27FC236}">
                <a16:creationId xmlns:a16="http://schemas.microsoft.com/office/drawing/2014/main" id="{0247E8E0-DCAA-4849-8C37-FA0C3C1625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5" name="Rectangle 1174" hidden="1">
            <a:extLst>
              <a:ext uri="{63B3BB69-23CF-44E3-9099-C40C66FF867C}">
                <a14:compatExt xmlns:a14="http://schemas.microsoft.com/office/drawing/2010/main" spid="_x0000_s1049"/>
              </a:ext>
              <a:ext uri="{FF2B5EF4-FFF2-40B4-BE49-F238E27FC236}">
                <a16:creationId xmlns:a16="http://schemas.microsoft.com/office/drawing/2014/main" id="{112BAF56-EDDF-0541-86B5-0496767492E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6" name="Rectangle 1175" hidden="1">
            <a:extLst>
              <a:ext uri="{63B3BB69-23CF-44E3-9099-C40C66FF867C}">
                <a14:compatExt xmlns:a14="http://schemas.microsoft.com/office/drawing/2010/main" spid="_x0000_s1040"/>
              </a:ext>
              <a:ext uri="{FF2B5EF4-FFF2-40B4-BE49-F238E27FC236}">
                <a16:creationId xmlns:a16="http://schemas.microsoft.com/office/drawing/2014/main" id="{99A7594F-19E2-6440-A7A4-4C2E8B0E9142}"/>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7" name="Rectangle 1176" hidden="1">
            <a:extLst>
              <a:ext uri="{63B3BB69-23CF-44E3-9099-C40C66FF867C}">
                <a14:compatExt xmlns:a14="http://schemas.microsoft.com/office/drawing/2010/main" spid="_x0000_s1040"/>
              </a:ext>
              <a:ext uri="{FF2B5EF4-FFF2-40B4-BE49-F238E27FC236}">
                <a16:creationId xmlns:a16="http://schemas.microsoft.com/office/drawing/2014/main" id="{EE72DEFA-DCF0-9D4B-8514-D3A64A55BE6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8" name="Rectangle 1177" hidden="1">
            <a:extLst>
              <a:ext uri="{63B3BB69-23CF-44E3-9099-C40C66FF867C}">
                <a14:compatExt xmlns:a14="http://schemas.microsoft.com/office/drawing/2010/main" spid="_x0000_s1049"/>
              </a:ext>
              <a:ext uri="{FF2B5EF4-FFF2-40B4-BE49-F238E27FC236}">
                <a16:creationId xmlns:a16="http://schemas.microsoft.com/office/drawing/2014/main" id="{07A8CC5E-9F37-174D-A019-793F8D4DD12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79" name="Rectangle 1178" hidden="1">
            <a:extLst>
              <a:ext uri="{63B3BB69-23CF-44E3-9099-C40C66FF867C}">
                <a14:compatExt xmlns:a14="http://schemas.microsoft.com/office/drawing/2010/main" spid="_x0000_s1040"/>
              </a:ext>
              <a:ext uri="{FF2B5EF4-FFF2-40B4-BE49-F238E27FC236}">
                <a16:creationId xmlns:a16="http://schemas.microsoft.com/office/drawing/2014/main" id="{68B51266-9997-DA49-922E-C17CA7BDA98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0" name="Rectangle 1179" hidden="1">
            <a:extLst>
              <a:ext uri="{63B3BB69-23CF-44E3-9099-C40C66FF867C}">
                <a14:compatExt xmlns:a14="http://schemas.microsoft.com/office/drawing/2010/main" spid="_x0000_s1040"/>
              </a:ext>
              <a:ext uri="{FF2B5EF4-FFF2-40B4-BE49-F238E27FC236}">
                <a16:creationId xmlns:a16="http://schemas.microsoft.com/office/drawing/2014/main" id="{985A9363-5952-5244-8A90-9AA3E3B1A7D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1" name="Rectangle 1180" hidden="1">
            <a:extLst>
              <a:ext uri="{63B3BB69-23CF-44E3-9099-C40C66FF867C}">
                <a14:compatExt xmlns:a14="http://schemas.microsoft.com/office/drawing/2010/main" spid="_x0000_s1049"/>
              </a:ext>
              <a:ext uri="{FF2B5EF4-FFF2-40B4-BE49-F238E27FC236}">
                <a16:creationId xmlns:a16="http://schemas.microsoft.com/office/drawing/2014/main" id="{A8DF6E17-8A34-3D4C-9A0B-A67870E5243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2" name="Rectangle 1181" hidden="1">
            <a:extLst>
              <a:ext uri="{63B3BB69-23CF-44E3-9099-C40C66FF867C}">
                <a14:compatExt xmlns:a14="http://schemas.microsoft.com/office/drawing/2010/main" spid="_x0000_s1040"/>
              </a:ext>
              <a:ext uri="{FF2B5EF4-FFF2-40B4-BE49-F238E27FC236}">
                <a16:creationId xmlns:a16="http://schemas.microsoft.com/office/drawing/2014/main" id="{DF721875-8C4A-2049-8F2E-E8FC49FEED1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3" name="Rectangle 1182" hidden="1">
            <a:extLst>
              <a:ext uri="{63B3BB69-23CF-44E3-9099-C40C66FF867C}">
                <a14:compatExt xmlns:a14="http://schemas.microsoft.com/office/drawing/2010/main" spid="_x0000_s1040"/>
              </a:ext>
              <a:ext uri="{FF2B5EF4-FFF2-40B4-BE49-F238E27FC236}">
                <a16:creationId xmlns:a16="http://schemas.microsoft.com/office/drawing/2014/main" id="{9BBF815A-8C4F-8746-ABAF-F50ABF514B5C}"/>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4" name="Rectangle 1183" hidden="1">
            <a:extLst>
              <a:ext uri="{63B3BB69-23CF-44E3-9099-C40C66FF867C}">
                <a14:compatExt xmlns:a14="http://schemas.microsoft.com/office/drawing/2010/main" spid="_x0000_s1049"/>
              </a:ext>
              <a:ext uri="{FF2B5EF4-FFF2-40B4-BE49-F238E27FC236}">
                <a16:creationId xmlns:a16="http://schemas.microsoft.com/office/drawing/2014/main" id="{FE4B6137-8590-1D42-914F-8763322742B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5" name="Rectangle 1184" hidden="1">
            <a:extLst>
              <a:ext uri="{63B3BB69-23CF-44E3-9099-C40C66FF867C}">
                <a14:compatExt xmlns:a14="http://schemas.microsoft.com/office/drawing/2010/main" spid="_x0000_s1040"/>
              </a:ext>
              <a:ext uri="{FF2B5EF4-FFF2-40B4-BE49-F238E27FC236}">
                <a16:creationId xmlns:a16="http://schemas.microsoft.com/office/drawing/2014/main" id="{732FE870-22EF-944A-A9E1-74F92019C3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6" name="Rectangle 1185" hidden="1">
            <a:extLst>
              <a:ext uri="{63B3BB69-23CF-44E3-9099-C40C66FF867C}">
                <a14:compatExt xmlns:a14="http://schemas.microsoft.com/office/drawing/2010/main" spid="_x0000_s1040"/>
              </a:ext>
              <a:ext uri="{FF2B5EF4-FFF2-40B4-BE49-F238E27FC236}">
                <a16:creationId xmlns:a16="http://schemas.microsoft.com/office/drawing/2014/main" id="{E8647CA9-1DC7-4D45-A02C-E0942DD9C93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7" name="Rectangle 1186" hidden="1">
            <a:extLst>
              <a:ext uri="{63B3BB69-23CF-44E3-9099-C40C66FF867C}">
                <a14:compatExt xmlns:a14="http://schemas.microsoft.com/office/drawing/2010/main" spid="_x0000_s1049"/>
              </a:ext>
              <a:ext uri="{FF2B5EF4-FFF2-40B4-BE49-F238E27FC236}">
                <a16:creationId xmlns:a16="http://schemas.microsoft.com/office/drawing/2014/main" id="{06E8DA39-BEEB-D247-9AEF-2BADB7E7547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8" name="Rectangle 1187" hidden="1">
            <a:extLst>
              <a:ext uri="{63B3BB69-23CF-44E3-9099-C40C66FF867C}">
                <a14:compatExt xmlns:a14="http://schemas.microsoft.com/office/drawing/2010/main" spid="_x0000_s1040"/>
              </a:ext>
              <a:ext uri="{FF2B5EF4-FFF2-40B4-BE49-F238E27FC236}">
                <a16:creationId xmlns:a16="http://schemas.microsoft.com/office/drawing/2014/main" id="{B5CCEE3A-BFE1-054E-ABAF-8B5E6C697FE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89" name="Rectangle 1188" hidden="1">
            <a:extLst>
              <a:ext uri="{63B3BB69-23CF-44E3-9099-C40C66FF867C}">
                <a14:compatExt xmlns:a14="http://schemas.microsoft.com/office/drawing/2010/main" spid="_x0000_s1040"/>
              </a:ext>
              <a:ext uri="{FF2B5EF4-FFF2-40B4-BE49-F238E27FC236}">
                <a16:creationId xmlns:a16="http://schemas.microsoft.com/office/drawing/2014/main" id="{971C80E3-B9E0-7C4A-B71E-145D6A7FA1B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0" name="Rectangle 1189" hidden="1">
            <a:extLst>
              <a:ext uri="{63B3BB69-23CF-44E3-9099-C40C66FF867C}">
                <a14:compatExt xmlns:a14="http://schemas.microsoft.com/office/drawing/2010/main" spid="_x0000_s1049"/>
              </a:ext>
              <a:ext uri="{FF2B5EF4-FFF2-40B4-BE49-F238E27FC236}">
                <a16:creationId xmlns:a16="http://schemas.microsoft.com/office/drawing/2014/main" id="{958B2E2D-3551-E84A-AC60-4DC217FD772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1" name="Rectangle 1190" hidden="1">
            <a:extLst>
              <a:ext uri="{63B3BB69-23CF-44E3-9099-C40C66FF867C}">
                <a14:compatExt xmlns:a14="http://schemas.microsoft.com/office/drawing/2010/main" spid="_x0000_s1040"/>
              </a:ext>
              <a:ext uri="{FF2B5EF4-FFF2-40B4-BE49-F238E27FC236}">
                <a16:creationId xmlns:a16="http://schemas.microsoft.com/office/drawing/2014/main" id="{97A61CE3-B788-D249-A6E4-EFCAAA1C9B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2" name="Rectangle 1191" hidden="1">
            <a:extLst>
              <a:ext uri="{63B3BB69-23CF-44E3-9099-C40C66FF867C}">
                <a14:compatExt xmlns:a14="http://schemas.microsoft.com/office/drawing/2010/main" spid="_x0000_s1040"/>
              </a:ext>
              <a:ext uri="{FF2B5EF4-FFF2-40B4-BE49-F238E27FC236}">
                <a16:creationId xmlns:a16="http://schemas.microsoft.com/office/drawing/2014/main" id="{86472538-0C57-B240-B8C5-B43EE2990464}"/>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3" name="Rectangle 1192" hidden="1">
            <a:extLst>
              <a:ext uri="{63B3BB69-23CF-44E3-9099-C40C66FF867C}">
                <a14:compatExt xmlns:a14="http://schemas.microsoft.com/office/drawing/2010/main" spid="_x0000_s1049"/>
              </a:ext>
              <a:ext uri="{FF2B5EF4-FFF2-40B4-BE49-F238E27FC236}">
                <a16:creationId xmlns:a16="http://schemas.microsoft.com/office/drawing/2014/main" id="{E9ED7F75-B968-5E49-88A0-56B82B339B8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4" name="Rectangle 1193" hidden="1">
            <a:extLst>
              <a:ext uri="{63B3BB69-23CF-44E3-9099-C40C66FF867C}">
                <a14:compatExt xmlns:a14="http://schemas.microsoft.com/office/drawing/2010/main" spid="_x0000_s1040"/>
              </a:ext>
              <a:ext uri="{FF2B5EF4-FFF2-40B4-BE49-F238E27FC236}">
                <a16:creationId xmlns:a16="http://schemas.microsoft.com/office/drawing/2014/main" id="{685CFFEA-92F8-5E48-90E4-5BA3DCD02AB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5" name="Rectangle 1194" hidden="1">
            <a:extLst>
              <a:ext uri="{63B3BB69-23CF-44E3-9099-C40C66FF867C}">
                <a14:compatExt xmlns:a14="http://schemas.microsoft.com/office/drawing/2010/main" spid="_x0000_s1040"/>
              </a:ext>
              <a:ext uri="{FF2B5EF4-FFF2-40B4-BE49-F238E27FC236}">
                <a16:creationId xmlns:a16="http://schemas.microsoft.com/office/drawing/2014/main" id="{51034DF8-7BC6-9F43-999A-08E1A5B337F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6" name="Rectangle 1195" hidden="1">
            <a:extLst>
              <a:ext uri="{63B3BB69-23CF-44E3-9099-C40C66FF867C}">
                <a14:compatExt xmlns:a14="http://schemas.microsoft.com/office/drawing/2010/main" spid="_x0000_s1049"/>
              </a:ext>
              <a:ext uri="{FF2B5EF4-FFF2-40B4-BE49-F238E27FC236}">
                <a16:creationId xmlns:a16="http://schemas.microsoft.com/office/drawing/2014/main" id="{21D13781-DFD6-BC4B-89FE-6E40ECBD41C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7" name="Rectangle 1196" hidden="1">
            <a:extLst>
              <a:ext uri="{63B3BB69-23CF-44E3-9099-C40C66FF867C}">
                <a14:compatExt xmlns:a14="http://schemas.microsoft.com/office/drawing/2010/main" spid="_x0000_s1040"/>
              </a:ext>
              <a:ext uri="{FF2B5EF4-FFF2-40B4-BE49-F238E27FC236}">
                <a16:creationId xmlns:a16="http://schemas.microsoft.com/office/drawing/2014/main" id="{FE1A1B45-31AC-094C-9E5B-43DBF47ECC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8" name="Rectangle 1197" hidden="1">
            <a:extLst>
              <a:ext uri="{63B3BB69-23CF-44E3-9099-C40C66FF867C}">
                <a14:compatExt xmlns:a14="http://schemas.microsoft.com/office/drawing/2010/main" spid="_x0000_s1040"/>
              </a:ext>
              <a:ext uri="{FF2B5EF4-FFF2-40B4-BE49-F238E27FC236}">
                <a16:creationId xmlns:a16="http://schemas.microsoft.com/office/drawing/2014/main" id="{97B90F20-7326-C349-A308-8E853E6046B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199" name="Rectangle 1198" hidden="1">
            <a:extLst>
              <a:ext uri="{63B3BB69-23CF-44E3-9099-C40C66FF867C}">
                <a14:compatExt xmlns:a14="http://schemas.microsoft.com/office/drawing/2010/main" spid="_x0000_s1049"/>
              </a:ext>
              <a:ext uri="{FF2B5EF4-FFF2-40B4-BE49-F238E27FC236}">
                <a16:creationId xmlns:a16="http://schemas.microsoft.com/office/drawing/2014/main" id="{933C4BC9-45B3-3642-9BBB-22D21D006A11}"/>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0" name="Rectangle 1199" hidden="1">
            <a:extLst>
              <a:ext uri="{63B3BB69-23CF-44E3-9099-C40C66FF867C}">
                <a14:compatExt xmlns:a14="http://schemas.microsoft.com/office/drawing/2010/main" spid="_x0000_s1040"/>
              </a:ext>
              <a:ext uri="{FF2B5EF4-FFF2-40B4-BE49-F238E27FC236}">
                <a16:creationId xmlns:a16="http://schemas.microsoft.com/office/drawing/2014/main" id="{07666A38-CDE8-C84B-ABB6-3E6A7DEA62B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1" name="Rectangle 1200" hidden="1">
            <a:extLst>
              <a:ext uri="{63B3BB69-23CF-44E3-9099-C40C66FF867C}">
                <a14:compatExt xmlns:a14="http://schemas.microsoft.com/office/drawing/2010/main" spid="_x0000_s1040"/>
              </a:ext>
              <a:ext uri="{FF2B5EF4-FFF2-40B4-BE49-F238E27FC236}">
                <a16:creationId xmlns:a16="http://schemas.microsoft.com/office/drawing/2014/main" id="{96C7A508-82E2-4442-B31D-9F4BA51ABD2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2" name="Rectangle 1201" hidden="1">
            <a:extLst>
              <a:ext uri="{63B3BB69-23CF-44E3-9099-C40C66FF867C}">
                <a14:compatExt xmlns:a14="http://schemas.microsoft.com/office/drawing/2010/main" spid="_x0000_s1049"/>
              </a:ext>
              <a:ext uri="{FF2B5EF4-FFF2-40B4-BE49-F238E27FC236}">
                <a16:creationId xmlns:a16="http://schemas.microsoft.com/office/drawing/2014/main" id="{DD7DED96-E99C-5448-A294-6537AADEF8F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3" name="Rectangle 1202" hidden="1">
            <a:extLst>
              <a:ext uri="{63B3BB69-23CF-44E3-9099-C40C66FF867C}">
                <a14:compatExt xmlns:a14="http://schemas.microsoft.com/office/drawing/2010/main" spid="_x0000_s1040"/>
              </a:ext>
              <a:ext uri="{FF2B5EF4-FFF2-40B4-BE49-F238E27FC236}">
                <a16:creationId xmlns:a16="http://schemas.microsoft.com/office/drawing/2014/main" id="{B0C9AB5A-7556-BB4E-8FAD-AC5281202B2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4" name="Rectangle 1203" hidden="1">
            <a:extLst>
              <a:ext uri="{63B3BB69-23CF-44E3-9099-C40C66FF867C}">
                <a14:compatExt xmlns:a14="http://schemas.microsoft.com/office/drawing/2010/main" spid="_x0000_s1040"/>
              </a:ext>
              <a:ext uri="{FF2B5EF4-FFF2-40B4-BE49-F238E27FC236}">
                <a16:creationId xmlns:a16="http://schemas.microsoft.com/office/drawing/2014/main" id="{B8DCE02E-6451-B44C-A723-6846274B0782}"/>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5" name="Rectangle 1204" hidden="1">
            <a:extLst>
              <a:ext uri="{63B3BB69-23CF-44E3-9099-C40C66FF867C}">
                <a14:compatExt xmlns:a14="http://schemas.microsoft.com/office/drawing/2010/main" spid="_x0000_s1040"/>
              </a:ext>
              <a:ext uri="{FF2B5EF4-FFF2-40B4-BE49-F238E27FC236}">
                <a16:creationId xmlns:a16="http://schemas.microsoft.com/office/drawing/2014/main" id="{FC53A5AC-F124-8141-A5CE-4EE884D772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6" name="Rectangle 1205" hidden="1">
            <a:extLst>
              <a:ext uri="{63B3BB69-23CF-44E3-9099-C40C66FF867C}">
                <a14:compatExt xmlns:a14="http://schemas.microsoft.com/office/drawing/2010/main" spid="_x0000_s1040"/>
              </a:ext>
              <a:ext uri="{FF2B5EF4-FFF2-40B4-BE49-F238E27FC236}">
                <a16:creationId xmlns:a16="http://schemas.microsoft.com/office/drawing/2014/main" id="{DDAA4097-224A-6240-B84B-0CFB1B75984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7" name="Rectangle 1206" hidden="1">
            <a:extLst>
              <a:ext uri="{63B3BB69-23CF-44E3-9099-C40C66FF867C}">
                <a14:compatExt xmlns:a14="http://schemas.microsoft.com/office/drawing/2010/main" spid="_x0000_s1049"/>
              </a:ext>
              <a:ext uri="{FF2B5EF4-FFF2-40B4-BE49-F238E27FC236}">
                <a16:creationId xmlns:a16="http://schemas.microsoft.com/office/drawing/2014/main" id="{881527F6-82DB-C643-95CE-5FFF5DE6713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8" name="Rectangle 1207" hidden="1">
            <a:extLst>
              <a:ext uri="{63B3BB69-23CF-44E3-9099-C40C66FF867C}">
                <a14:compatExt xmlns:a14="http://schemas.microsoft.com/office/drawing/2010/main" spid="_x0000_s1040"/>
              </a:ext>
              <a:ext uri="{FF2B5EF4-FFF2-40B4-BE49-F238E27FC236}">
                <a16:creationId xmlns:a16="http://schemas.microsoft.com/office/drawing/2014/main" id="{0A68D4A2-571A-9148-9328-E670EA592A7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09" name="Rectangle 1208" hidden="1">
            <a:extLst>
              <a:ext uri="{63B3BB69-23CF-44E3-9099-C40C66FF867C}">
                <a14:compatExt xmlns:a14="http://schemas.microsoft.com/office/drawing/2010/main" spid="_x0000_s1040"/>
              </a:ext>
              <a:ext uri="{FF2B5EF4-FFF2-40B4-BE49-F238E27FC236}">
                <a16:creationId xmlns:a16="http://schemas.microsoft.com/office/drawing/2014/main" id="{C31051FE-18DA-1C44-A6E1-5561368D73A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0" name="Rectangle 1209" hidden="1">
            <a:extLst>
              <a:ext uri="{63B3BB69-23CF-44E3-9099-C40C66FF867C}">
                <a14:compatExt xmlns:a14="http://schemas.microsoft.com/office/drawing/2010/main" spid="_x0000_s1049"/>
              </a:ext>
              <a:ext uri="{FF2B5EF4-FFF2-40B4-BE49-F238E27FC236}">
                <a16:creationId xmlns:a16="http://schemas.microsoft.com/office/drawing/2014/main" id="{2548038C-AD93-084B-879F-AA49960CA5F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1" name="Rectangle 1210" hidden="1">
            <a:extLst>
              <a:ext uri="{63B3BB69-23CF-44E3-9099-C40C66FF867C}">
                <a14:compatExt xmlns:a14="http://schemas.microsoft.com/office/drawing/2010/main" spid="_x0000_s1040"/>
              </a:ext>
              <a:ext uri="{FF2B5EF4-FFF2-40B4-BE49-F238E27FC236}">
                <a16:creationId xmlns:a16="http://schemas.microsoft.com/office/drawing/2014/main" id="{ACBC54D2-0D2B-8244-AB31-D111279E5CF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2" name="Rectangle 1211" hidden="1">
            <a:extLst>
              <a:ext uri="{63B3BB69-23CF-44E3-9099-C40C66FF867C}">
                <a14:compatExt xmlns:a14="http://schemas.microsoft.com/office/drawing/2010/main" spid="_x0000_s1040"/>
              </a:ext>
              <a:ext uri="{FF2B5EF4-FFF2-40B4-BE49-F238E27FC236}">
                <a16:creationId xmlns:a16="http://schemas.microsoft.com/office/drawing/2014/main" id="{6C381BE9-4051-8043-9DC2-C2CDC7A9C6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3" name="Rectangle 1212" hidden="1">
            <a:extLst>
              <a:ext uri="{63B3BB69-23CF-44E3-9099-C40C66FF867C}">
                <a14:compatExt xmlns:a14="http://schemas.microsoft.com/office/drawing/2010/main" spid="_x0000_s1049"/>
              </a:ext>
              <a:ext uri="{FF2B5EF4-FFF2-40B4-BE49-F238E27FC236}">
                <a16:creationId xmlns:a16="http://schemas.microsoft.com/office/drawing/2014/main" id="{8F286939-992B-4443-BCC8-D7B0C3D48BC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4" name="Rectangle 1213" hidden="1">
            <a:extLst>
              <a:ext uri="{63B3BB69-23CF-44E3-9099-C40C66FF867C}">
                <a14:compatExt xmlns:a14="http://schemas.microsoft.com/office/drawing/2010/main" spid="_x0000_s1040"/>
              </a:ext>
              <a:ext uri="{FF2B5EF4-FFF2-40B4-BE49-F238E27FC236}">
                <a16:creationId xmlns:a16="http://schemas.microsoft.com/office/drawing/2014/main" id="{2B92FCA8-FE35-5847-915A-0165166486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5" name="Rectangle 1214" hidden="1">
            <a:extLst>
              <a:ext uri="{63B3BB69-23CF-44E3-9099-C40C66FF867C}">
                <a14:compatExt xmlns:a14="http://schemas.microsoft.com/office/drawing/2010/main" spid="_x0000_s1040"/>
              </a:ext>
              <a:ext uri="{FF2B5EF4-FFF2-40B4-BE49-F238E27FC236}">
                <a16:creationId xmlns:a16="http://schemas.microsoft.com/office/drawing/2014/main" id="{51745984-1222-9343-8E9A-B556F602485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6" name="Rectangle 1215" hidden="1">
            <a:extLst>
              <a:ext uri="{63B3BB69-23CF-44E3-9099-C40C66FF867C}">
                <a14:compatExt xmlns:a14="http://schemas.microsoft.com/office/drawing/2010/main" spid="_x0000_s1049"/>
              </a:ext>
              <a:ext uri="{FF2B5EF4-FFF2-40B4-BE49-F238E27FC236}">
                <a16:creationId xmlns:a16="http://schemas.microsoft.com/office/drawing/2014/main" id="{FBAA6493-BB5C-2547-93FF-B9B283BA14F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7" name="Rectangle 1216" hidden="1">
            <a:extLst>
              <a:ext uri="{63B3BB69-23CF-44E3-9099-C40C66FF867C}">
                <a14:compatExt xmlns:a14="http://schemas.microsoft.com/office/drawing/2010/main" spid="_x0000_s1040"/>
              </a:ext>
              <a:ext uri="{FF2B5EF4-FFF2-40B4-BE49-F238E27FC236}">
                <a16:creationId xmlns:a16="http://schemas.microsoft.com/office/drawing/2014/main" id="{BFC0CC1F-AEA9-EC48-B259-B64842C757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8" name="Rectangle 1217" hidden="1">
            <a:extLst>
              <a:ext uri="{63B3BB69-23CF-44E3-9099-C40C66FF867C}">
                <a14:compatExt xmlns:a14="http://schemas.microsoft.com/office/drawing/2010/main" spid="_x0000_s1040"/>
              </a:ext>
              <a:ext uri="{FF2B5EF4-FFF2-40B4-BE49-F238E27FC236}">
                <a16:creationId xmlns:a16="http://schemas.microsoft.com/office/drawing/2014/main" id="{AE335577-1F4E-8B44-83CD-C1FDF752782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19" name="Rectangle 1218" hidden="1">
            <a:extLst>
              <a:ext uri="{63B3BB69-23CF-44E3-9099-C40C66FF867C}">
                <a14:compatExt xmlns:a14="http://schemas.microsoft.com/office/drawing/2010/main" spid="_x0000_s1049"/>
              </a:ext>
              <a:ext uri="{FF2B5EF4-FFF2-40B4-BE49-F238E27FC236}">
                <a16:creationId xmlns:a16="http://schemas.microsoft.com/office/drawing/2014/main" id="{D8FC08D4-FE5A-A540-903B-6C3CC61E2E9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0" name="Rectangle 1219" hidden="1">
            <a:extLst>
              <a:ext uri="{63B3BB69-23CF-44E3-9099-C40C66FF867C}">
                <a14:compatExt xmlns:a14="http://schemas.microsoft.com/office/drawing/2010/main" spid="_x0000_s1040"/>
              </a:ext>
              <a:ext uri="{FF2B5EF4-FFF2-40B4-BE49-F238E27FC236}">
                <a16:creationId xmlns:a16="http://schemas.microsoft.com/office/drawing/2014/main" id="{0123A57B-1F2E-4A4E-9C29-EDBB258357B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1" name="Rectangle 1220" hidden="1">
            <a:extLst>
              <a:ext uri="{63B3BB69-23CF-44E3-9099-C40C66FF867C}">
                <a14:compatExt xmlns:a14="http://schemas.microsoft.com/office/drawing/2010/main" spid="_x0000_s1040"/>
              </a:ext>
              <a:ext uri="{FF2B5EF4-FFF2-40B4-BE49-F238E27FC236}">
                <a16:creationId xmlns:a16="http://schemas.microsoft.com/office/drawing/2014/main" id="{CF58BCE1-8543-F045-9F09-D590049E0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2" name="Rectangle 1221" hidden="1">
            <a:extLst>
              <a:ext uri="{63B3BB69-23CF-44E3-9099-C40C66FF867C}">
                <a14:compatExt xmlns:a14="http://schemas.microsoft.com/office/drawing/2010/main" spid="_x0000_s1049"/>
              </a:ext>
              <a:ext uri="{FF2B5EF4-FFF2-40B4-BE49-F238E27FC236}">
                <a16:creationId xmlns:a16="http://schemas.microsoft.com/office/drawing/2014/main" id="{55FB28C8-56AC-0A45-B319-04D9D83B7B3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3" name="Rectangle 1222" hidden="1">
            <a:extLst>
              <a:ext uri="{63B3BB69-23CF-44E3-9099-C40C66FF867C}">
                <a14:compatExt xmlns:a14="http://schemas.microsoft.com/office/drawing/2010/main" spid="_x0000_s1040"/>
              </a:ext>
              <a:ext uri="{FF2B5EF4-FFF2-40B4-BE49-F238E27FC236}">
                <a16:creationId xmlns:a16="http://schemas.microsoft.com/office/drawing/2014/main" id="{383A8011-EC24-F04F-8279-946B45CB30C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4" name="Rectangle 1223" hidden="1">
            <a:extLst>
              <a:ext uri="{63B3BB69-23CF-44E3-9099-C40C66FF867C}">
                <a14:compatExt xmlns:a14="http://schemas.microsoft.com/office/drawing/2010/main" spid="_x0000_s1040"/>
              </a:ext>
              <a:ext uri="{FF2B5EF4-FFF2-40B4-BE49-F238E27FC236}">
                <a16:creationId xmlns:a16="http://schemas.microsoft.com/office/drawing/2014/main" id="{CB8AA860-ADF8-0A42-84ED-8BA7007E982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5" name="Rectangle 1224" hidden="1">
            <a:extLst>
              <a:ext uri="{63B3BB69-23CF-44E3-9099-C40C66FF867C}">
                <a14:compatExt xmlns:a14="http://schemas.microsoft.com/office/drawing/2010/main" spid="_x0000_s1049"/>
              </a:ext>
              <a:ext uri="{FF2B5EF4-FFF2-40B4-BE49-F238E27FC236}">
                <a16:creationId xmlns:a16="http://schemas.microsoft.com/office/drawing/2014/main" id="{E0FD24A4-7BD5-9847-AE2C-AB0F4EC186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6" name="Rectangle 1225" hidden="1">
            <a:extLst>
              <a:ext uri="{63B3BB69-23CF-44E3-9099-C40C66FF867C}">
                <a14:compatExt xmlns:a14="http://schemas.microsoft.com/office/drawing/2010/main" spid="_x0000_s1040"/>
              </a:ext>
              <a:ext uri="{FF2B5EF4-FFF2-40B4-BE49-F238E27FC236}">
                <a16:creationId xmlns:a16="http://schemas.microsoft.com/office/drawing/2014/main" id="{71607AD0-892C-D04F-A534-6B6CF607CF5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7" name="Rectangle 1226" hidden="1">
            <a:extLst>
              <a:ext uri="{63B3BB69-23CF-44E3-9099-C40C66FF867C}">
                <a14:compatExt xmlns:a14="http://schemas.microsoft.com/office/drawing/2010/main" spid="_x0000_s1040"/>
              </a:ext>
              <a:ext uri="{FF2B5EF4-FFF2-40B4-BE49-F238E27FC236}">
                <a16:creationId xmlns:a16="http://schemas.microsoft.com/office/drawing/2014/main" id="{132CC64D-9C73-0940-8267-C4CEEEDF357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8" name="Rectangle 1227" hidden="1">
            <a:extLst>
              <a:ext uri="{63B3BB69-23CF-44E3-9099-C40C66FF867C}">
                <a14:compatExt xmlns:a14="http://schemas.microsoft.com/office/drawing/2010/main" spid="_x0000_s1049"/>
              </a:ext>
              <a:ext uri="{FF2B5EF4-FFF2-40B4-BE49-F238E27FC236}">
                <a16:creationId xmlns:a16="http://schemas.microsoft.com/office/drawing/2014/main" id="{86D98A2A-1589-9A47-B49E-CC760FBC808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29" name="Rectangle 1228" hidden="1">
            <a:extLst>
              <a:ext uri="{63B3BB69-23CF-44E3-9099-C40C66FF867C}">
                <a14:compatExt xmlns:a14="http://schemas.microsoft.com/office/drawing/2010/main" spid="_x0000_s1040"/>
              </a:ext>
              <a:ext uri="{FF2B5EF4-FFF2-40B4-BE49-F238E27FC236}">
                <a16:creationId xmlns:a16="http://schemas.microsoft.com/office/drawing/2014/main" id="{FD1C5BE7-034D-CD45-B464-8E4BD8D015B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0" name="Rectangle 1229" hidden="1">
            <a:extLst>
              <a:ext uri="{63B3BB69-23CF-44E3-9099-C40C66FF867C}">
                <a14:compatExt xmlns:a14="http://schemas.microsoft.com/office/drawing/2010/main" spid="_x0000_s1040"/>
              </a:ext>
              <a:ext uri="{FF2B5EF4-FFF2-40B4-BE49-F238E27FC236}">
                <a16:creationId xmlns:a16="http://schemas.microsoft.com/office/drawing/2014/main" id="{995486E7-0C75-0C4D-9EE8-5425D0BC04D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1" name="Rectangle 1230" hidden="1">
            <a:extLst>
              <a:ext uri="{63B3BB69-23CF-44E3-9099-C40C66FF867C}">
                <a14:compatExt xmlns:a14="http://schemas.microsoft.com/office/drawing/2010/main" spid="_x0000_s1049"/>
              </a:ext>
              <a:ext uri="{FF2B5EF4-FFF2-40B4-BE49-F238E27FC236}">
                <a16:creationId xmlns:a16="http://schemas.microsoft.com/office/drawing/2014/main" id="{95F65869-FEAD-2347-81AF-5AD339E642B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2" name="Rectangle 1231" hidden="1">
            <a:extLst>
              <a:ext uri="{63B3BB69-23CF-44E3-9099-C40C66FF867C}">
                <a14:compatExt xmlns:a14="http://schemas.microsoft.com/office/drawing/2010/main" spid="_x0000_s1040"/>
              </a:ext>
              <a:ext uri="{FF2B5EF4-FFF2-40B4-BE49-F238E27FC236}">
                <a16:creationId xmlns:a16="http://schemas.microsoft.com/office/drawing/2014/main" id="{855ECAF6-2060-E146-A65D-783935623AB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3" name="Rectangle 1232" hidden="1">
            <a:extLst>
              <a:ext uri="{63B3BB69-23CF-44E3-9099-C40C66FF867C}">
                <a14:compatExt xmlns:a14="http://schemas.microsoft.com/office/drawing/2010/main" spid="_x0000_s1040"/>
              </a:ext>
              <a:ext uri="{FF2B5EF4-FFF2-40B4-BE49-F238E27FC236}">
                <a16:creationId xmlns:a16="http://schemas.microsoft.com/office/drawing/2014/main" id="{02693741-0B9F-4142-A7EF-1B00E365701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4" name="Rectangle 1233" hidden="1">
            <a:extLst>
              <a:ext uri="{63B3BB69-23CF-44E3-9099-C40C66FF867C}">
                <a14:compatExt xmlns:a14="http://schemas.microsoft.com/office/drawing/2010/main" spid="_x0000_s1049"/>
              </a:ext>
              <a:ext uri="{FF2B5EF4-FFF2-40B4-BE49-F238E27FC236}">
                <a16:creationId xmlns:a16="http://schemas.microsoft.com/office/drawing/2014/main" id="{75E9BF80-38B1-E243-87B1-8C420844DF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5" name="Rectangle 1234" hidden="1">
            <a:extLst>
              <a:ext uri="{63B3BB69-23CF-44E3-9099-C40C66FF867C}">
                <a14:compatExt xmlns:a14="http://schemas.microsoft.com/office/drawing/2010/main" spid="_x0000_s1040"/>
              </a:ext>
              <a:ext uri="{FF2B5EF4-FFF2-40B4-BE49-F238E27FC236}">
                <a16:creationId xmlns:a16="http://schemas.microsoft.com/office/drawing/2014/main" id="{F28870B2-3159-3A46-B636-D299BAB2F3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6" name="Rectangle 1235" hidden="1">
            <a:extLst>
              <a:ext uri="{63B3BB69-23CF-44E3-9099-C40C66FF867C}">
                <a14:compatExt xmlns:a14="http://schemas.microsoft.com/office/drawing/2010/main" spid="_x0000_s1040"/>
              </a:ext>
              <a:ext uri="{FF2B5EF4-FFF2-40B4-BE49-F238E27FC236}">
                <a16:creationId xmlns:a16="http://schemas.microsoft.com/office/drawing/2014/main" id="{94384B38-940D-364D-8115-E18F86DB534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7" name="Rectangle 1236" hidden="1">
            <a:extLst>
              <a:ext uri="{63B3BB69-23CF-44E3-9099-C40C66FF867C}">
                <a14:compatExt xmlns:a14="http://schemas.microsoft.com/office/drawing/2010/main" spid="_x0000_s1049"/>
              </a:ext>
              <a:ext uri="{FF2B5EF4-FFF2-40B4-BE49-F238E27FC236}">
                <a16:creationId xmlns:a16="http://schemas.microsoft.com/office/drawing/2014/main" id="{38096C79-2BF2-3942-AB8C-73F870EB425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8" name="Rectangle 1237" hidden="1">
            <a:extLst>
              <a:ext uri="{63B3BB69-23CF-44E3-9099-C40C66FF867C}">
                <a14:compatExt xmlns:a14="http://schemas.microsoft.com/office/drawing/2010/main" spid="_x0000_s1040"/>
              </a:ext>
              <a:ext uri="{FF2B5EF4-FFF2-40B4-BE49-F238E27FC236}">
                <a16:creationId xmlns:a16="http://schemas.microsoft.com/office/drawing/2014/main" id="{C9343D16-7C0F-8548-9D27-FB52B6B67C7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39" name="Rectangle 1238" hidden="1">
            <a:extLst>
              <a:ext uri="{63B3BB69-23CF-44E3-9099-C40C66FF867C}">
                <a14:compatExt xmlns:a14="http://schemas.microsoft.com/office/drawing/2010/main" spid="_x0000_s1040"/>
              </a:ext>
              <a:ext uri="{FF2B5EF4-FFF2-40B4-BE49-F238E27FC236}">
                <a16:creationId xmlns:a16="http://schemas.microsoft.com/office/drawing/2014/main" id="{A7DCA665-41CF-534C-8E33-9CC1638DB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0" name="Rectangle 1239" hidden="1">
            <a:extLst>
              <a:ext uri="{63B3BB69-23CF-44E3-9099-C40C66FF867C}">
                <a14:compatExt xmlns:a14="http://schemas.microsoft.com/office/drawing/2010/main" spid="_x0000_s1049"/>
              </a:ext>
              <a:ext uri="{FF2B5EF4-FFF2-40B4-BE49-F238E27FC236}">
                <a16:creationId xmlns:a16="http://schemas.microsoft.com/office/drawing/2014/main" id="{CFBAC8D6-A93E-F046-B08E-7ADFC8EC8F9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1" name="Rectangle 1240" hidden="1">
            <a:extLst>
              <a:ext uri="{63B3BB69-23CF-44E3-9099-C40C66FF867C}">
                <a14:compatExt xmlns:a14="http://schemas.microsoft.com/office/drawing/2010/main" spid="_x0000_s1040"/>
              </a:ext>
              <a:ext uri="{FF2B5EF4-FFF2-40B4-BE49-F238E27FC236}">
                <a16:creationId xmlns:a16="http://schemas.microsoft.com/office/drawing/2014/main" id="{BFD36A9A-4081-2348-BF3F-F62294B7002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2" name="Rectangle 1241" hidden="1">
            <a:extLst>
              <a:ext uri="{63B3BB69-23CF-44E3-9099-C40C66FF867C}">
                <a14:compatExt xmlns:a14="http://schemas.microsoft.com/office/drawing/2010/main" spid="_x0000_s1040"/>
              </a:ext>
              <a:ext uri="{FF2B5EF4-FFF2-40B4-BE49-F238E27FC236}">
                <a16:creationId xmlns:a16="http://schemas.microsoft.com/office/drawing/2014/main" id="{28803EBB-5F63-5A4E-968C-2A4D4223D1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3" name="Rectangle 1242" hidden="1">
            <a:extLst>
              <a:ext uri="{63B3BB69-23CF-44E3-9099-C40C66FF867C}">
                <a14:compatExt xmlns:a14="http://schemas.microsoft.com/office/drawing/2010/main" spid="_x0000_s1039"/>
              </a:ext>
              <a:ext uri="{FF2B5EF4-FFF2-40B4-BE49-F238E27FC236}">
                <a16:creationId xmlns:a16="http://schemas.microsoft.com/office/drawing/2014/main" id="{C9DABC23-BB7D-434B-9342-D5303DD49A3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4" name="Rectangle 1243" hidden="1">
            <a:extLst>
              <a:ext uri="{63B3BB69-23CF-44E3-9099-C40C66FF867C}">
                <a14:compatExt xmlns:a14="http://schemas.microsoft.com/office/drawing/2010/main" spid="_x0000_s1040"/>
              </a:ext>
              <a:ext uri="{FF2B5EF4-FFF2-40B4-BE49-F238E27FC236}">
                <a16:creationId xmlns:a16="http://schemas.microsoft.com/office/drawing/2014/main" id="{5856EEC9-FC94-5F40-A6CE-D3E9AE90C7F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5" name="Rectangle 1244" hidden="1">
            <a:extLst>
              <a:ext uri="{63B3BB69-23CF-44E3-9099-C40C66FF867C}">
                <a14:compatExt xmlns:a14="http://schemas.microsoft.com/office/drawing/2010/main" spid="_x0000_s1043"/>
              </a:ext>
              <a:ext uri="{FF2B5EF4-FFF2-40B4-BE49-F238E27FC236}">
                <a16:creationId xmlns:a16="http://schemas.microsoft.com/office/drawing/2014/main" id="{E134700B-E156-E04E-B330-4B18B933DA6F}"/>
              </a:ext>
            </a:extLst>
          </p:cNvPr>
          <p:cNvSpPr/>
          <p:nvPr/>
        </p:nvSpPr>
        <p:spPr>
          <a:xfrm>
            <a:off x="7981950" y="-34528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6" name="Rectangle 1245" hidden="1">
            <a:extLst>
              <a:ext uri="{63B3BB69-23CF-44E3-9099-C40C66FF867C}">
                <a14:compatExt xmlns:a14="http://schemas.microsoft.com/office/drawing/2010/main" spid="_x0000_s1044"/>
              </a:ext>
              <a:ext uri="{FF2B5EF4-FFF2-40B4-BE49-F238E27FC236}">
                <a16:creationId xmlns:a16="http://schemas.microsoft.com/office/drawing/2014/main" id="{339581D9-7B9C-574E-B60F-DA18AF39D400}"/>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47" name="Rectangle 1246" hidden="1">
            <a:extLst>
              <a:ext uri="{63B3BB69-23CF-44E3-9099-C40C66FF867C}">
                <a14:compatExt xmlns:a14="http://schemas.microsoft.com/office/drawing/2010/main" spid="_x0000_s1049"/>
              </a:ext>
              <a:ext uri="{FF2B5EF4-FFF2-40B4-BE49-F238E27FC236}">
                <a16:creationId xmlns:a16="http://schemas.microsoft.com/office/drawing/2014/main" id="{FF7A6EA5-B671-8A44-85D6-46D5B9A06F3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48" name="Rectangle 1247" hidden="1">
            <a:extLst>
              <a:ext uri="{63B3BB69-23CF-44E3-9099-C40C66FF867C}">
                <a14:compatExt xmlns:a14="http://schemas.microsoft.com/office/drawing/2010/main" spid="_x0000_s1054"/>
              </a:ext>
              <a:ext uri="{FF2B5EF4-FFF2-40B4-BE49-F238E27FC236}">
                <a16:creationId xmlns:a16="http://schemas.microsoft.com/office/drawing/2014/main" id="{FED2A538-8535-4C4D-BFFF-5FA019D4199E}"/>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49" name="Rectangle 1248" hidden="1">
            <a:extLst>
              <a:ext uri="{63B3BB69-23CF-44E3-9099-C40C66FF867C}">
                <a14:compatExt xmlns:a14="http://schemas.microsoft.com/office/drawing/2010/main" spid="_x0000_s1055"/>
              </a:ext>
              <a:ext uri="{FF2B5EF4-FFF2-40B4-BE49-F238E27FC236}">
                <a16:creationId xmlns:a16="http://schemas.microsoft.com/office/drawing/2014/main" id="{FB514822-BF1D-4F4A-9332-CAB7ABE5B389}"/>
              </a:ext>
            </a:extLst>
          </p:cNvPr>
          <p:cNvSpPr/>
          <p:nvPr/>
        </p:nvSpPr>
        <p:spPr>
          <a:xfrm>
            <a:off x="79946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0" name="Rectangle 1249" hidden="1">
            <a:extLst>
              <a:ext uri="{63B3BB69-23CF-44E3-9099-C40C66FF867C}">
                <a14:compatExt xmlns:a14="http://schemas.microsoft.com/office/drawing/2010/main" spid="_x0000_s1040"/>
              </a:ext>
              <a:ext uri="{FF2B5EF4-FFF2-40B4-BE49-F238E27FC236}">
                <a16:creationId xmlns:a16="http://schemas.microsoft.com/office/drawing/2014/main" id="{DDCF85F0-FCEA-AC45-AF2C-851766A42E7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1" name="Rectangle 1250" hidden="1">
            <a:extLst>
              <a:ext uri="{63B3BB69-23CF-44E3-9099-C40C66FF867C}">
                <a14:compatExt xmlns:a14="http://schemas.microsoft.com/office/drawing/2010/main" spid="_x0000_s1043"/>
              </a:ext>
              <a:ext uri="{FF2B5EF4-FFF2-40B4-BE49-F238E27FC236}">
                <a16:creationId xmlns:a16="http://schemas.microsoft.com/office/drawing/2014/main" id="{76592805-AA14-2146-86DD-10195BABE7BB}"/>
              </a:ext>
            </a:extLst>
          </p:cNvPr>
          <p:cNvSpPr/>
          <p:nvPr/>
        </p:nvSpPr>
        <p:spPr>
          <a:xfrm>
            <a:off x="7981950" y="-34528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252" name="Rectangle 1251" hidden="1">
            <a:extLst>
              <a:ext uri="{63B3BB69-23CF-44E3-9099-C40C66FF867C}">
                <a14:compatExt xmlns:a14="http://schemas.microsoft.com/office/drawing/2010/main" spid="_x0000_s1044"/>
              </a:ext>
              <a:ext uri="{FF2B5EF4-FFF2-40B4-BE49-F238E27FC236}">
                <a16:creationId xmlns:a16="http://schemas.microsoft.com/office/drawing/2014/main" id="{B5D7A80F-7F63-BA45-ACCE-9577651D9B66}"/>
              </a:ext>
            </a:extLst>
          </p:cNvPr>
          <p:cNvSpPr/>
          <p:nvPr/>
        </p:nvSpPr>
        <p:spPr>
          <a:xfrm>
            <a:off x="7981950" y="-34528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253" name="Rectangle 1252" hidden="1">
            <a:extLst>
              <a:ext uri="{63B3BB69-23CF-44E3-9099-C40C66FF867C}">
                <a14:compatExt xmlns:a14="http://schemas.microsoft.com/office/drawing/2010/main" spid="_x0000_s1040"/>
              </a:ext>
              <a:ext uri="{FF2B5EF4-FFF2-40B4-BE49-F238E27FC236}">
                <a16:creationId xmlns:a16="http://schemas.microsoft.com/office/drawing/2014/main" id="{676AEFE0-0F4C-9B4B-99D8-71CC9094724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4" name="Rectangle 1253" hidden="1">
            <a:extLst>
              <a:ext uri="{63B3BB69-23CF-44E3-9099-C40C66FF867C}">
                <a14:compatExt xmlns:a14="http://schemas.microsoft.com/office/drawing/2010/main" spid="_x0000_s1040"/>
              </a:ext>
              <a:ext uri="{FF2B5EF4-FFF2-40B4-BE49-F238E27FC236}">
                <a16:creationId xmlns:a16="http://schemas.microsoft.com/office/drawing/2014/main" id="{55C9CA90-82C0-E946-A440-31EBF11181D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5" name="Rectangle 1254" hidden="1">
            <a:extLst>
              <a:ext uri="{63B3BB69-23CF-44E3-9099-C40C66FF867C}">
                <a14:compatExt xmlns:a14="http://schemas.microsoft.com/office/drawing/2010/main" spid="_x0000_s1049"/>
              </a:ext>
              <a:ext uri="{FF2B5EF4-FFF2-40B4-BE49-F238E27FC236}">
                <a16:creationId xmlns:a16="http://schemas.microsoft.com/office/drawing/2014/main" id="{3C6E2CE0-54BC-DD40-BAC9-1BB0587EBE7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6" name="Rectangle 1255" hidden="1">
            <a:extLst>
              <a:ext uri="{63B3BB69-23CF-44E3-9099-C40C66FF867C}">
                <a14:compatExt xmlns:a14="http://schemas.microsoft.com/office/drawing/2010/main" spid="_x0000_s1040"/>
              </a:ext>
              <a:ext uri="{FF2B5EF4-FFF2-40B4-BE49-F238E27FC236}">
                <a16:creationId xmlns:a16="http://schemas.microsoft.com/office/drawing/2014/main" id="{C27DC34E-3B0B-A746-B30B-5CA414A29EE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7" name="Rectangle 1256" hidden="1">
            <a:extLst>
              <a:ext uri="{63B3BB69-23CF-44E3-9099-C40C66FF867C}">
                <a14:compatExt xmlns:a14="http://schemas.microsoft.com/office/drawing/2010/main" spid="_x0000_s1040"/>
              </a:ext>
              <a:ext uri="{FF2B5EF4-FFF2-40B4-BE49-F238E27FC236}">
                <a16:creationId xmlns:a16="http://schemas.microsoft.com/office/drawing/2014/main" id="{81938D77-5EE2-174E-A932-C4910B427F4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8" name="Rectangle 1257" hidden="1">
            <a:extLst>
              <a:ext uri="{63B3BB69-23CF-44E3-9099-C40C66FF867C}">
                <a14:compatExt xmlns:a14="http://schemas.microsoft.com/office/drawing/2010/main" spid="_x0000_s1049"/>
              </a:ext>
              <a:ext uri="{FF2B5EF4-FFF2-40B4-BE49-F238E27FC236}">
                <a16:creationId xmlns:a16="http://schemas.microsoft.com/office/drawing/2014/main" id="{FC480EC9-CB9D-A145-AFAD-190097E39135}"/>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59" name="Rectangle 1258" hidden="1">
            <a:extLst>
              <a:ext uri="{63B3BB69-23CF-44E3-9099-C40C66FF867C}">
                <a14:compatExt xmlns:a14="http://schemas.microsoft.com/office/drawing/2010/main" spid="_x0000_s1040"/>
              </a:ext>
              <a:ext uri="{FF2B5EF4-FFF2-40B4-BE49-F238E27FC236}">
                <a16:creationId xmlns:a16="http://schemas.microsoft.com/office/drawing/2014/main" id="{A0EE821C-FAE8-1848-A8DA-B762370602C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0" name="Rectangle 1259" hidden="1">
            <a:extLst>
              <a:ext uri="{63B3BB69-23CF-44E3-9099-C40C66FF867C}">
                <a14:compatExt xmlns:a14="http://schemas.microsoft.com/office/drawing/2010/main" spid="_x0000_s1040"/>
              </a:ext>
              <a:ext uri="{FF2B5EF4-FFF2-40B4-BE49-F238E27FC236}">
                <a16:creationId xmlns:a16="http://schemas.microsoft.com/office/drawing/2014/main" id="{74772007-5B0B-4A49-AC9D-99E7E9DC10B9}"/>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1" name="Rectangle 1260" hidden="1">
            <a:extLst>
              <a:ext uri="{63B3BB69-23CF-44E3-9099-C40C66FF867C}">
                <a14:compatExt xmlns:a14="http://schemas.microsoft.com/office/drawing/2010/main" spid="_x0000_s1049"/>
              </a:ext>
              <a:ext uri="{FF2B5EF4-FFF2-40B4-BE49-F238E27FC236}">
                <a16:creationId xmlns:a16="http://schemas.microsoft.com/office/drawing/2014/main" id="{0C75323E-09C6-C943-B73D-7D1E13A9FB97}"/>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2" name="Rectangle 1261" hidden="1">
            <a:extLst>
              <a:ext uri="{63B3BB69-23CF-44E3-9099-C40C66FF867C}">
                <a14:compatExt xmlns:a14="http://schemas.microsoft.com/office/drawing/2010/main" spid="_x0000_s1040"/>
              </a:ext>
              <a:ext uri="{FF2B5EF4-FFF2-40B4-BE49-F238E27FC236}">
                <a16:creationId xmlns:a16="http://schemas.microsoft.com/office/drawing/2014/main" id="{B1DA452A-0028-2D46-B2C6-E041967EB75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3" name="Rectangle 1262" hidden="1">
            <a:extLst>
              <a:ext uri="{63B3BB69-23CF-44E3-9099-C40C66FF867C}">
                <a14:compatExt xmlns:a14="http://schemas.microsoft.com/office/drawing/2010/main" spid="_x0000_s1040"/>
              </a:ext>
              <a:ext uri="{FF2B5EF4-FFF2-40B4-BE49-F238E27FC236}">
                <a16:creationId xmlns:a16="http://schemas.microsoft.com/office/drawing/2014/main" id="{1A71706A-9438-1F4F-8A79-C52B595EDC44}"/>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4" name="Rectangle 1263" hidden="1">
            <a:extLst>
              <a:ext uri="{63B3BB69-23CF-44E3-9099-C40C66FF867C}">
                <a14:compatExt xmlns:a14="http://schemas.microsoft.com/office/drawing/2010/main" spid="_x0000_s1049"/>
              </a:ext>
              <a:ext uri="{FF2B5EF4-FFF2-40B4-BE49-F238E27FC236}">
                <a16:creationId xmlns:a16="http://schemas.microsoft.com/office/drawing/2014/main" id="{D28ECF06-5872-8245-9BC6-A1DD583C31EA}"/>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5" name="Rectangle 1264" hidden="1">
            <a:extLst>
              <a:ext uri="{63B3BB69-23CF-44E3-9099-C40C66FF867C}">
                <a14:compatExt xmlns:a14="http://schemas.microsoft.com/office/drawing/2010/main" spid="_x0000_s1040"/>
              </a:ext>
              <a:ext uri="{FF2B5EF4-FFF2-40B4-BE49-F238E27FC236}">
                <a16:creationId xmlns:a16="http://schemas.microsoft.com/office/drawing/2014/main" id="{313956D6-F9DF-D44B-BA19-FE006A49BDC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6" name="Rectangle 1265" hidden="1">
            <a:extLst>
              <a:ext uri="{63B3BB69-23CF-44E3-9099-C40C66FF867C}">
                <a14:compatExt xmlns:a14="http://schemas.microsoft.com/office/drawing/2010/main" spid="_x0000_s1040"/>
              </a:ext>
              <a:ext uri="{FF2B5EF4-FFF2-40B4-BE49-F238E27FC236}">
                <a16:creationId xmlns:a16="http://schemas.microsoft.com/office/drawing/2014/main" id="{836FEB89-C101-F148-897E-36144B96D06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7" name="Rectangle 1266" hidden="1">
            <a:extLst>
              <a:ext uri="{63B3BB69-23CF-44E3-9099-C40C66FF867C}">
                <a14:compatExt xmlns:a14="http://schemas.microsoft.com/office/drawing/2010/main" spid="_x0000_s1049"/>
              </a:ext>
              <a:ext uri="{FF2B5EF4-FFF2-40B4-BE49-F238E27FC236}">
                <a16:creationId xmlns:a16="http://schemas.microsoft.com/office/drawing/2014/main" id="{118F5487-35AB-7C4F-88F8-9B056F296FE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8" name="Rectangle 1267" hidden="1">
            <a:extLst>
              <a:ext uri="{63B3BB69-23CF-44E3-9099-C40C66FF867C}">
                <a14:compatExt xmlns:a14="http://schemas.microsoft.com/office/drawing/2010/main" spid="_x0000_s1040"/>
              </a:ext>
              <a:ext uri="{FF2B5EF4-FFF2-40B4-BE49-F238E27FC236}">
                <a16:creationId xmlns:a16="http://schemas.microsoft.com/office/drawing/2014/main" id="{C63369E4-5F1E-8E4B-8A72-D82D2B6265B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69" name="Rectangle 1268" hidden="1">
            <a:extLst>
              <a:ext uri="{63B3BB69-23CF-44E3-9099-C40C66FF867C}">
                <a14:compatExt xmlns:a14="http://schemas.microsoft.com/office/drawing/2010/main" spid="_x0000_s1040"/>
              </a:ext>
              <a:ext uri="{FF2B5EF4-FFF2-40B4-BE49-F238E27FC236}">
                <a16:creationId xmlns:a16="http://schemas.microsoft.com/office/drawing/2014/main" id="{E9E1F44D-3704-1049-A068-F0A95FE1A35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0" name="Rectangle 1269" hidden="1">
            <a:extLst>
              <a:ext uri="{63B3BB69-23CF-44E3-9099-C40C66FF867C}">
                <a14:compatExt xmlns:a14="http://schemas.microsoft.com/office/drawing/2010/main" spid="_x0000_s1049"/>
              </a:ext>
              <a:ext uri="{FF2B5EF4-FFF2-40B4-BE49-F238E27FC236}">
                <a16:creationId xmlns:a16="http://schemas.microsoft.com/office/drawing/2014/main" id="{EE432D3A-7985-4E46-9862-BF13FE05FA78}"/>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1" name="Rectangle 1270" hidden="1">
            <a:extLst>
              <a:ext uri="{63B3BB69-23CF-44E3-9099-C40C66FF867C}">
                <a14:compatExt xmlns:a14="http://schemas.microsoft.com/office/drawing/2010/main" spid="_x0000_s1040"/>
              </a:ext>
              <a:ext uri="{FF2B5EF4-FFF2-40B4-BE49-F238E27FC236}">
                <a16:creationId xmlns:a16="http://schemas.microsoft.com/office/drawing/2014/main" id="{6395F227-B600-6E4F-88D6-09D1AB2B298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2" name="Rectangle 1271" hidden="1">
            <a:extLst>
              <a:ext uri="{63B3BB69-23CF-44E3-9099-C40C66FF867C}">
                <a14:compatExt xmlns:a14="http://schemas.microsoft.com/office/drawing/2010/main" spid="_x0000_s1040"/>
              </a:ext>
              <a:ext uri="{FF2B5EF4-FFF2-40B4-BE49-F238E27FC236}">
                <a16:creationId xmlns:a16="http://schemas.microsoft.com/office/drawing/2014/main" id="{27415951-1F64-1246-8FB3-CA89D314079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3" name="Rectangle 1272" hidden="1">
            <a:extLst>
              <a:ext uri="{63B3BB69-23CF-44E3-9099-C40C66FF867C}">
                <a14:compatExt xmlns:a14="http://schemas.microsoft.com/office/drawing/2010/main" spid="_x0000_s1049"/>
              </a:ext>
              <a:ext uri="{FF2B5EF4-FFF2-40B4-BE49-F238E27FC236}">
                <a16:creationId xmlns:a16="http://schemas.microsoft.com/office/drawing/2014/main" id="{D6C34D86-C701-B14F-9CB5-9602B44758D3}"/>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4" name="Rectangle 1273" hidden="1">
            <a:extLst>
              <a:ext uri="{63B3BB69-23CF-44E3-9099-C40C66FF867C}">
                <a14:compatExt xmlns:a14="http://schemas.microsoft.com/office/drawing/2010/main" spid="_x0000_s1040"/>
              </a:ext>
              <a:ext uri="{FF2B5EF4-FFF2-40B4-BE49-F238E27FC236}">
                <a16:creationId xmlns:a16="http://schemas.microsoft.com/office/drawing/2014/main" id="{8067FCFE-60F7-9041-8EED-DFEEC9046F5F}"/>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5" name="Rectangle 1274" hidden="1">
            <a:extLst>
              <a:ext uri="{63B3BB69-23CF-44E3-9099-C40C66FF867C}">
                <a14:compatExt xmlns:a14="http://schemas.microsoft.com/office/drawing/2010/main" spid="_x0000_s1040"/>
              </a:ext>
              <a:ext uri="{FF2B5EF4-FFF2-40B4-BE49-F238E27FC236}">
                <a16:creationId xmlns:a16="http://schemas.microsoft.com/office/drawing/2014/main" id="{B71330E5-08B0-1B48-9A75-CB146FE182D6}"/>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6" name="Rectangle 1275" hidden="1">
            <a:extLst>
              <a:ext uri="{63B3BB69-23CF-44E3-9099-C40C66FF867C}">
                <a14:compatExt xmlns:a14="http://schemas.microsoft.com/office/drawing/2010/main" spid="_x0000_s1049"/>
              </a:ext>
              <a:ext uri="{FF2B5EF4-FFF2-40B4-BE49-F238E27FC236}">
                <a16:creationId xmlns:a16="http://schemas.microsoft.com/office/drawing/2014/main" id="{975B3808-8E41-CD49-A24A-9A6BA93AB79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7" name="Rectangle 1276" hidden="1">
            <a:extLst>
              <a:ext uri="{63B3BB69-23CF-44E3-9099-C40C66FF867C}">
                <a14:compatExt xmlns:a14="http://schemas.microsoft.com/office/drawing/2010/main" spid="_x0000_s1040"/>
              </a:ext>
              <a:ext uri="{FF2B5EF4-FFF2-40B4-BE49-F238E27FC236}">
                <a16:creationId xmlns:a16="http://schemas.microsoft.com/office/drawing/2014/main" id="{6AF31327-1A21-664A-B620-E32055BAE94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8" name="Rectangle 1277" hidden="1">
            <a:extLst>
              <a:ext uri="{63B3BB69-23CF-44E3-9099-C40C66FF867C}">
                <a14:compatExt xmlns:a14="http://schemas.microsoft.com/office/drawing/2010/main" spid="_x0000_s1040"/>
              </a:ext>
              <a:ext uri="{FF2B5EF4-FFF2-40B4-BE49-F238E27FC236}">
                <a16:creationId xmlns:a16="http://schemas.microsoft.com/office/drawing/2014/main" id="{FDB76391-8197-654B-A55F-3056D20B2F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79" name="Rectangle 1278" hidden="1">
            <a:extLst>
              <a:ext uri="{63B3BB69-23CF-44E3-9099-C40C66FF867C}">
                <a14:compatExt xmlns:a14="http://schemas.microsoft.com/office/drawing/2010/main" spid="_x0000_s1049"/>
              </a:ext>
              <a:ext uri="{FF2B5EF4-FFF2-40B4-BE49-F238E27FC236}">
                <a16:creationId xmlns:a16="http://schemas.microsoft.com/office/drawing/2014/main" id="{715D5F5F-15B9-9F46-BBB7-F4912492BB26}"/>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0" name="Rectangle 1279" hidden="1">
            <a:extLst>
              <a:ext uri="{63B3BB69-23CF-44E3-9099-C40C66FF867C}">
                <a14:compatExt xmlns:a14="http://schemas.microsoft.com/office/drawing/2010/main" spid="_x0000_s1040"/>
              </a:ext>
              <a:ext uri="{FF2B5EF4-FFF2-40B4-BE49-F238E27FC236}">
                <a16:creationId xmlns:a16="http://schemas.microsoft.com/office/drawing/2014/main" id="{D6684304-440E-8C4B-8E48-976F777E3A4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1" name="Rectangle 1280" hidden="1">
            <a:extLst>
              <a:ext uri="{63B3BB69-23CF-44E3-9099-C40C66FF867C}">
                <a14:compatExt xmlns:a14="http://schemas.microsoft.com/office/drawing/2010/main" spid="_x0000_s1040"/>
              </a:ext>
              <a:ext uri="{FF2B5EF4-FFF2-40B4-BE49-F238E27FC236}">
                <a16:creationId xmlns:a16="http://schemas.microsoft.com/office/drawing/2014/main" id="{359F8628-6CEB-904F-8B8A-87796A3FB8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2" name="Rectangle 1281" hidden="1">
            <a:extLst>
              <a:ext uri="{63B3BB69-23CF-44E3-9099-C40C66FF867C}">
                <a14:compatExt xmlns:a14="http://schemas.microsoft.com/office/drawing/2010/main" spid="_x0000_s1049"/>
              </a:ext>
              <a:ext uri="{FF2B5EF4-FFF2-40B4-BE49-F238E27FC236}">
                <a16:creationId xmlns:a16="http://schemas.microsoft.com/office/drawing/2014/main" id="{E170E213-A222-E946-B290-B71110B8180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3" name="Rectangle 1282" hidden="1">
            <a:extLst>
              <a:ext uri="{63B3BB69-23CF-44E3-9099-C40C66FF867C}">
                <a14:compatExt xmlns:a14="http://schemas.microsoft.com/office/drawing/2010/main" spid="_x0000_s1040"/>
              </a:ext>
              <a:ext uri="{FF2B5EF4-FFF2-40B4-BE49-F238E27FC236}">
                <a16:creationId xmlns:a16="http://schemas.microsoft.com/office/drawing/2014/main" id="{04D133E6-BC07-F741-A729-CBFC804E43A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4" name="Rectangle 1283" hidden="1">
            <a:extLst>
              <a:ext uri="{63B3BB69-23CF-44E3-9099-C40C66FF867C}">
                <a14:compatExt xmlns:a14="http://schemas.microsoft.com/office/drawing/2010/main" spid="_x0000_s1040"/>
              </a:ext>
              <a:ext uri="{FF2B5EF4-FFF2-40B4-BE49-F238E27FC236}">
                <a16:creationId xmlns:a16="http://schemas.microsoft.com/office/drawing/2014/main" id="{8179B57E-DAB2-E44A-AB29-49AE9AC78A2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5" name="Rectangle 1284" hidden="1">
            <a:extLst>
              <a:ext uri="{63B3BB69-23CF-44E3-9099-C40C66FF867C}">
                <a14:compatExt xmlns:a14="http://schemas.microsoft.com/office/drawing/2010/main" spid="_x0000_s1049"/>
              </a:ext>
              <a:ext uri="{FF2B5EF4-FFF2-40B4-BE49-F238E27FC236}">
                <a16:creationId xmlns:a16="http://schemas.microsoft.com/office/drawing/2014/main" id="{77699395-2B34-6D4F-B536-EF919A2097A8}"/>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6" name="Rectangle 1285" hidden="1">
            <a:extLst>
              <a:ext uri="{63B3BB69-23CF-44E3-9099-C40C66FF867C}">
                <a14:compatExt xmlns:a14="http://schemas.microsoft.com/office/drawing/2010/main" spid="_x0000_s1040"/>
              </a:ext>
              <a:ext uri="{FF2B5EF4-FFF2-40B4-BE49-F238E27FC236}">
                <a16:creationId xmlns:a16="http://schemas.microsoft.com/office/drawing/2014/main" id="{3AC12D5C-2274-3449-B90C-5A1C328ECF4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7" name="Rectangle 1286" hidden="1">
            <a:extLst>
              <a:ext uri="{63B3BB69-23CF-44E3-9099-C40C66FF867C}">
                <a14:compatExt xmlns:a14="http://schemas.microsoft.com/office/drawing/2010/main" spid="_x0000_s1040"/>
              </a:ext>
              <a:ext uri="{FF2B5EF4-FFF2-40B4-BE49-F238E27FC236}">
                <a16:creationId xmlns:a16="http://schemas.microsoft.com/office/drawing/2014/main" id="{90ED34DA-90E5-7849-ADB4-A1E22260EB17}"/>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8" name="Rectangle 1287" hidden="1">
            <a:extLst>
              <a:ext uri="{63B3BB69-23CF-44E3-9099-C40C66FF867C}">
                <a14:compatExt xmlns:a14="http://schemas.microsoft.com/office/drawing/2010/main" spid="_x0000_s1049"/>
              </a:ext>
              <a:ext uri="{FF2B5EF4-FFF2-40B4-BE49-F238E27FC236}">
                <a16:creationId xmlns:a16="http://schemas.microsoft.com/office/drawing/2014/main" id="{91251A6A-FEC5-7C43-8ACD-6AD5EB72749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89" name="Rectangle 1288" hidden="1">
            <a:extLst>
              <a:ext uri="{63B3BB69-23CF-44E3-9099-C40C66FF867C}">
                <a14:compatExt xmlns:a14="http://schemas.microsoft.com/office/drawing/2010/main" spid="_x0000_s1040"/>
              </a:ext>
              <a:ext uri="{FF2B5EF4-FFF2-40B4-BE49-F238E27FC236}">
                <a16:creationId xmlns:a16="http://schemas.microsoft.com/office/drawing/2014/main" id="{706216AA-8578-894C-B9C5-A6871A0CAEC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0" name="Rectangle 1289" hidden="1">
            <a:extLst>
              <a:ext uri="{63B3BB69-23CF-44E3-9099-C40C66FF867C}">
                <a14:compatExt xmlns:a14="http://schemas.microsoft.com/office/drawing/2010/main" spid="_x0000_s1040"/>
              </a:ext>
              <a:ext uri="{FF2B5EF4-FFF2-40B4-BE49-F238E27FC236}">
                <a16:creationId xmlns:a16="http://schemas.microsoft.com/office/drawing/2014/main" id="{B8FF6FCB-D26B-8342-AB29-2881F5CAF7D1}"/>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1" name="Rectangle 1290" hidden="1">
            <a:extLst>
              <a:ext uri="{63B3BB69-23CF-44E3-9099-C40C66FF867C}">
                <a14:compatExt xmlns:a14="http://schemas.microsoft.com/office/drawing/2010/main" spid="_x0000_s1049"/>
              </a:ext>
              <a:ext uri="{FF2B5EF4-FFF2-40B4-BE49-F238E27FC236}">
                <a16:creationId xmlns:a16="http://schemas.microsoft.com/office/drawing/2014/main" id="{C8A823AD-8B1A-624F-A8A0-BECA9081B575}"/>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2" name="Rectangle 1291" hidden="1">
            <a:extLst>
              <a:ext uri="{63B3BB69-23CF-44E3-9099-C40C66FF867C}">
                <a14:compatExt xmlns:a14="http://schemas.microsoft.com/office/drawing/2010/main" spid="_x0000_s1040"/>
              </a:ext>
              <a:ext uri="{FF2B5EF4-FFF2-40B4-BE49-F238E27FC236}">
                <a16:creationId xmlns:a16="http://schemas.microsoft.com/office/drawing/2014/main" id="{8D186144-1E54-0840-8216-70924F6D7BEA}"/>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3" name="Rectangle 1292" hidden="1">
            <a:extLst>
              <a:ext uri="{63B3BB69-23CF-44E3-9099-C40C66FF867C}">
                <a14:compatExt xmlns:a14="http://schemas.microsoft.com/office/drawing/2010/main" spid="_x0000_s1040"/>
              </a:ext>
              <a:ext uri="{FF2B5EF4-FFF2-40B4-BE49-F238E27FC236}">
                <a16:creationId xmlns:a16="http://schemas.microsoft.com/office/drawing/2014/main" id="{1382B34B-82CA-624A-905E-308CBA6688BE}"/>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4" name="Rectangle 1293" hidden="1">
            <a:extLst>
              <a:ext uri="{63B3BB69-23CF-44E3-9099-C40C66FF867C}">
                <a14:compatExt xmlns:a14="http://schemas.microsoft.com/office/drawing/2010/main" spid="_x0000_s1049"/>
              </a:ext>
              <a:ext uri="{FF2B5EF4-FFF2-40B4-BE49-F238E27FC236}">
                <a16:creationId xmlns:a16="http://schemas.microsoft.com/office/drawing/2014/main" id="{4766F5BA-7BE8-8944-B42F-46B81A8465C0}"/>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5" name="Rectangle 1294" hidden="1">
            <a:extLst>
              <a:ext uri="{63B3BB69-23CF-44E3-9099-C40C66FF867C}">
                <a14:compatExt xmlns:a14="http://schemas.microsoft.com/office/drawing/2010/main" spid="_x0000_s1040"/>
              </a:ext>
              <a:ext uri="{FF2B5EF4-FFF2-40B4-BE49-F238E27FC236}">
                <a16:creationId xmlns:a16="http://schemas.microsoft.com/office/drawing/2014/main" id="{3FEFE577-570D-CB48-B409-7263E56BA1C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6" name="Rectangle 1295" hidden="1">
            <a:extLst>
              <a:ext uri="{63B3BB69-23CF-44E3-9099-C40C66FF867C}">
                <a14:compatExt xmlns:a14="http://schemas.microsoft.com/office/drawing/2010/main" spid="_x0000_s1040"/>
              </a:ext>
              <a:ext uri="{FF2B5EF4-FFF2-40B4-BE49-F238E27FC236}">
                <a16:creationId xmlns:a16="http://schemas.microsoft.com/office/drawing/2014/main" id="{9B549666-8494-1543-BB75-B1E33008F833}"/>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7" name="Rectangle 1296" hidden="1">
            <a:extLst>
              <a:ext uri="{63B3BB69-23CF-44E3-9099-C40C66FF867C}">
                <a14:compatExt xmlns:a14="http://schemas.microsoft.com/office/drawing/2010/main" spid="_x0000_s1049"/>
              </a:ext>
              <a:ext uri="{FF2B5EF4-FFF2-40B4-BE49-F238E27FC236}">
                <a16:creationId xmlns:a16="http://schemas.microsoft.com/office/drawing/2014/main" id="{D2639A82-006F-3F40-9ACC-341BB414D7D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8" name="Rectangle 1297" hidden="1">
            <a:extLst>
              <a:ext uri="{63B3BB69-23CF-44E3-9099-C40C66FF867C}">
                <a14:compatExt xmlns:a14="http://schemas.microsoft.com/office/drawing/2010/main" spid="_x0000_s1040"/>
              </a:ext>
              <a:ext uri="{FF2B5EF4-FFF2-40B4-BE49-F238E27FC236}">
                <a16:creationId xmlns:a16="http://schemas.microsoft.com/office/drawing/2014/main" id="{906FE5F4-C731-7348-839C-7239B2B88F1E}"/>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299" name="Rectangle 1298" hidden="1">
            <a:extLst>
              <a:ext uri="{63B3BB69-23CF-44E3-9099-C40C66FF867C}">
                <a14:compatExt xmlns:a14="http://schemas.microsoft.com/office/drawing/2010/main" spid="_x0000_s1040"/>
              </a:ext>
              <a:ext uri="{FF2B5EF4-FFF2-40B4-BE49-F238E27FC236}">
                <a16:creationId xmlns:a16="http://schemas.microsoft.com/office/drawing/2014/main" id="{4B293130-9E1F-3146-A53E-28FA1F0581CD}"/>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0" name="Rectangle 1299" hidden="1">
            <a:extLst>
              <a:ext uri="{63B3BB69-23CF-44E3-9099-C40C66FF867C}">
                <a14:compatExt xmlns:a14="http://schemas.microsoft.com/office/drawing/2010/main" spid="_x0000_s1049"/>
              </a:ext>
              <a:ext uri="{FF2B5EF4-FFF2-40B4-BE49-F238E27FC236}">
                <a16:creationId xmlns:a16="http://schemas.microsoft.com/office/drawing/2014/main" id="{2D4B7C2C-7116-B54E-8A97-F2FAE2F6AF09}"/>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1" name="Rectangle 1300" hidden="1">
            <a:extLst>
              <a:ext uri="{63B3BB69-23CF-44E3-9099-C40C66FF867C}">
                <a14:compatExt xmlns:a14="http://schemas.microsoft.com/office/drawing/2010/main" spid="_x0000_s1040"/>
              </a:ext>
              <a:ext uri="{FF2B5EF4-FFF2-40B4-BE49-F238E27FC236}">
                <a16:creationId xmlns:a16="http://schemas.microsoft.com/office/drawing/2014/main" id="{82F5C7E3-876B-B448-8134-FBF27F41999B}"/>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2" name="Rectangle 1301" hidden="1">
            <a:extLst>
              <a:ext uri="{63B3BB69-23CF-44E3-9099-C40C66FF867C}">
                <a14:compatExt xmlns:a14="http://schemas.microsoft.com/office/drawing/2010/main" spid="_x0000_s1040"/>
              </a:ext>
              <a:ext uri="{FF2B5EF4-FFF2-40B4-BE49-F238E27FC236}">
                <a16:creationId xmlns:a16="http://schemas.microsoft.com/office/drawing/2014/main" id="{13E7A14C-0C85-224E-AAF6-AB065B3D0D2F}"/>
              </a:ext>
            </a:extLst>
          </p:cNvPr>
          <p:cNvSpPr/>
          <p:nvPr/>
        </p:nvSpPr>
        <p:spPr>
          <a:xfrm>
            <a:off x="7981950" y="-34528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3" name="Rectangle 1302" hidden="1">
            <a:extLst>
              <a:ext uri="{63B3BB69-23CF-44E3-9099-C40C66FF867C}">
                <a14:compatExt xmlns:a14="http://schemas.microsoft.com/office/drawing/2010/main" spid="_x0000_s1040"/>
              </a:ext>
              <a:ext uri="{FF2B5EF4-FFF2-40B4-BE49-F238E27FC236}">
                <a16:creationId xmlns:a16="http://schemas.microsoft.com/office/drawing/2014/main" id="{AF5181BA-FA77-B04F-8414-4FD3B53B6370}"/>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4" name="Rectangle 1303" hidden="1">
            <a:extLst>
              <a:ext uri="{63B3BB69-23CF-44E3-9099-C40C66FF867C}">
                <a14:compatExt xmlns:a14="http://schemas.microsoft.com/office/drawing/2010/main" spid="_x0000_s1040"/>
              </a:ext>
              <a:ext uri="{FF2B5EF4-FFF2-40B4-BE49-F238E27FC236}">
                <a16:creationId xmlns:a16="http://schemas.microsoft.com/office/drawing/2014/main" id="{B4DFAE85-B43A-6D4F-B9B0-FEC99CD67C7C}"/>
              </a:ext>
            </a:extLst>
          </p:cNvPr>
          <p:cNvSpPr/>
          <p:nvPr/>
        </p:nvSpPr>
        <p:spPr>
          <a:xfrm>
            <a:off x="7981950" y="-34528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5" name="Rectangle 1304" hidden="1">
            <a:extLst>
              <a:ext uri="{63B3BB69-23CF-44E3-9099-C40C66FF867C}">
                <a14:compatExt xmlns:a14="http://schemas.microsoft.com/office/drawing/2010/main" spid="_x0000_s1049"/>
              </a:ext>
              <a:ext uri="{FF2B5EF4-FFF2-40B4-BE49-F238E27FC236}">
                <a16:creationId xmlns:a16="http://schemas.microsoft.com/office/drawing/2014/main" id="{3E16E283-421B-B446-A452-8BD5EF3BC2D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6" name="Rectangle 1305" hidden="1">
            <a:extLst>
              <a:ext uri="{63B3BB69-23CF-44E3-9099-C40C66FF867C}">
                <a14:compatExt xmlns:a14="http://schemas.microsoft.com/office/drawing/2010/main" spid="_x0000_s1040"/>
              </a:ext>
              <a:ext uri="{FF2B5EF4-FFF2-40B4-BE49-F238E27FC236}">
                <a16:creationId xmlns:a16="http://schemas.microsoft.com/office/drawing/2014/main" id="{990115BF-A00F-1B46-81F0-AA1D7604A2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7" name="Rectangle 1306" hidden="1">
            <a:extLst>
              <a:ext uri="{63B3BB69-23CF-44E3-9099-C40C66FF867C}">
                <a14:compatExt xmlns:a14="http://schemas.microsoft.com/office/drawing/2010/main" spid="_x0000_s1040"/>
              </a:ext>
              <a:ext uri="{FF2B5EF4-FFF2-40B4-BE49-F238E27FC236}">
                <a16:creationId xmlns:a16="http://schemas.microsoft.com/office/drawing/2014/main" id="{C2DE337D-6515-B44D-A5C5-971C1AEBB9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8" name="Rectangle 1307" hidden="1">
            <a:extLst>
              <a:ext uri="{63B3BB69-23CF-44E3-9099-C40C66FF867C}">
                <a14:compatExt xmlns:a14="http://schemas.microsoft.com/office/drawing/2010/main" spid="_x0000_s1049"/>
              </a:ext>
              <a:ext uri="{FF2B5EF4-FFF2-40B4-BE49-F238E27FC236}">
                <a16:creationId xmlns:a16="http://schemas.microsoft.com/office/drawing/2014/main" id="{DD526B5A-8930-234D-9D83-802BD5F2F6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09" name="Rectangle 1308" hidden="1">
            <a:extLst>
              <a:ext uri="{63B3BB69-23CF-44E3-9099-C40C66FF867C}">
                <a14:compatExt xmlns:a14="http://schemas.microsoft.com/office/drawing/2010/main" spid="_x0000_s1040"/>
              </a:ext>
              <a:ext uri="{FF2B5EF4-FFF2-40B4-BE49-F238E27FC236}">
                <a16:creationId xmlns:a16="http://schemas.microsoft.com/office/drawing/2014/main" id="{60817B20-3514-5741-84BD-678DCBBBCB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0" name="Rectangle 1309" hidden="1">
            <a:extLst>
              <a:ext uri="{63B3BB69-23CF-44E3-9099-C40C66FF867C}">
                <a14:compatExt xmlns:a14="http://schemas.microsoft.com/office/drawing/2010/main" spid="_x0000_s1040"/>
              </a:ext>
              <a:ext uri="{FF2B5EF4-FFF2-40B4-BE49-F238E27FC236}">
                <a16:creationId xmlns:a16="http://schemas.microsoft.com/office/drawing/2014/main" id="{5444631C-094B-054A-86E5-D47F9ED8D8D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1" name="Rectangle 1310" hidden="1">
            <a:extLst>
              <a:ext uri="{63B3BB69-23CF-44E3-9099-C40C66FF867C}">
                <a14:compatExt xmlns:a14="http://schemas.microsoft.com/office/drawing/2010/main" spid="_x0000_s1049"/>
              </a:ext>
              <a:ext uri="{FF2B5EF4-FFF2-40B4-BE49-F238E27FC236}">
                <a16:creationId xmlns:a16="http://schemas.microsoft.com/office/drawing/2014/main" id="{E7BD6059-DC08-1E45-B5BA-70767750AAC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2" name="Rectangle 1311" hidden="1">
            <a:extLst>
              <a:ext uri="{63B3BB69-23CF-44E3-9099-C40C66FF867C}">
                <a14:compatExt xmlns:a14="http://schemas.microsoft.com/office/drawing/2010/main" spid="_x0000_s1040"/>
              </a:ext>
              <a:ext uri="{FF2B5EF4-FFF2-40B4-BE49-F238E27FC236}">
                <a16:creationId xmlns:a16="http://schemas.microsoft.com/office/drawing/2014/main" id="{4E5C9607-2041-2F49-863C-F40E23B5C59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3" name="Rectangle 1312" hidden="1">
            <a:extLst>
              <a:ext uri="{63B3BB69-23CF-44E3-9099-C40C66FF867C}">
                <a14:compatExt xmlns:a14="http://schemas.microsoft.com/office/drawing/2010/main" spid="_x0000_s1040"/>
              </a:ext>
              <a:ext uri="{FF2B5EF4-FFF2-40B4-BE49-F238E27FC236}">
                <a16:creationId xmlns:a16="http://schemas.microsoft.com/office/drawing/2014/main" id="{8D222654-369E-0C40-BBC4-D5678F7E77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4" name="Rectangle 1313" hidden="1">
            <a:extLst>
              <a:ext uri="{63B3BB69-23CF-44E3-9099-C40C66FF867C}">
                <a14:compatExt xmlns:a14="http://schemas.microsoft.com/office/drawing/2010/main" spid="_x0000_s1049"/>
              </a:ext>
              <a:ext uri="{FF2B5EF4-FFF2-40B4-BE49-F238E27FC236}">
                <a16:creationId xmlns:a16="http://schemas.microsoft.com/office/drawing/2014/main" id="{40432E03-6820-A245-B3E8-9B1C463F02A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5" name="Rectangle 1314" hidden="1">
            <a:extLst>
              <a:ext uri="{63B3BB69-23CF-44E3-9099-C40C66FF867C}">
                <a14:compatExt xmlns:a14="http://schemas.microsoft.com/office/drawing/2010/main" spid="_x0000_s1040"/>
              </a:ext>
              <a:ext uri="{FF2B5EF4-FFF2-40B4-BE49-F238E27FC236}">
                <a16:creationId xmlns:a16="http://schemas.microsoft.com/office/drawing/2014/main" id="{77FE76CB-E8C6-6A48-B817-0A715F256D1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6" name="Rectangle 1315" hidden="1">
            <a:extLst>
              <a:ext uri="{63B3BB69-23CF-44E3-9099-C40C66FF867C}">
                <a14:compatExt xmlns:a14="http://schemas.microsoft.com/office/drawing/2010/main" spid="_x0000_s1040"/>
              </a:ext>
              <a:ext uri="{FF2B5EF4-FFF2-40B4-BE49-F238E27FC236}">
                <a16:creationId xmlns:a16="http://schemas.microsoft.com/office/drawing/2014/main" id="{49F300FC-EE22-1447-A52D-E474CF3758B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7" name="Rectangle 1316" hidden="1">
            <a:extLst>
              <a:ext uri="{63B3BB69-23CF-44E3-9099-C40C66FF867C}">
                <a14:compatExt xmlns:a14="http://schemas.microsoft.com/office/drawing/2010/main" spid="_x0000_s1049"/>
              </a:ext>
              <a:ext uri="{FF2B5EF4-FFF2-40B4-BE49-F238E27FC236}">
                <a16:creationId xmlns:a16="http://schemas.microsoft.com/office/drawing/2014/main" id="{2C49141C-F15E-B547-83DB-738F1490BDE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8" name="Rectangle 1317" hidden="1">
            <a:extLst>
              <a:ext uri="{63B3BB69-23CF-44E3-9099-C40C66FF867C}">
                <a14:compatExt xmlns:a14="http://schemas.microsoft.com/office/drawing/2010/main" spid="_x0000_s1040"/>
              </a:ext>
              <a:ext uri="{FF2B5EF4-FFF2-40B4-BE49-F238E27FC236}">
                <a16:creationId xmlns:a16="http://schemas.microsoft.com/office/drawing/2014/main" id="{350AD73A-8332-D64A-BAE6-8A10E506D86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19" name="Rectangle 1318" hidden="1">
            <a:extLst>
              <a:ext uri="{63B3BB69-23CF-44E3-9099-C40C66FF867C}">
                <a14:compatExt xmlns:a14="http://schemas.microsoft.com/office/drawing/2010/main" spid="_x0000_s1040"/>
              </a:ext>
              <a:ext uri="{FF2B5EF4-FFF2-40B4-BE49-F238E27FC236}">
                <a16:creationId xmlns:a16="http://schemas.microsoft.com/office/drawing/2014/main" id="{0E7D35B8-C28E-0548-8AB5-FA532126F8A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0" name="Rectangle 1319" hidden="1">
            <a:extLst>
              <a:ext uri="{63B3BB69-23CF-44E3-9099-C40C66FF867C}">
                <a14:compatExt xmlns:a14="http://schemas.microsoft.com/office/drawing/2010/main" spid="_x0000_s1049"/>
              </a:ext>
              <a:ext uri="{FF2B5EF4-FFF2-40B4-BE49-F238E27FC236}">
                <a16:creationId xmlns:a16="http://schemas.microsoft.com/office/drawing/2014/main" id="{FB669C89-C2EB-5E4B-9987-20A852CE4FE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1" name="Rectangle 1320" hidden="1">
            <a:extLst>
              <a:ext uri="{63B3BB69-23CF-44E3-9099-C40C66FF867C}">
                <a14:compatExt xmlns:a14="http://schemas.microsoft.com/office/drawing/2010/main" spid="_x0000_s1040"/>
              </a:ext>
              <a:ext uri="{FF2B5EF4-FFF2-40B4-BE49-F238E27FC236}">
                <a16:creationId xmlns:a16="http://schemas.microsoft.com/office/drawing/2014/main" id="{41A44FB5-480C-6C49-A31D-0F573C1267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2" name="Rectangle 1321" hidden="1">
            <a:extLst>
              <a:ext uri="{63B3BB69-23CF-44E3-9099-C40C66FF867C}">
                <a14:compatExt xmlns:a14="http://schemas.microsoft.com/office/drawing/2010/main" spid="_x0000_s1040"/>
              </a:ext>
              <a:ext uri="{FF2B5EF4-FFF2-40B4-BE49-F238E27FC236}">
                <a16:creationId xmlns:a16="http://schemas.microsoft.com/office/drawing/2014/main" id="{61C20136-A430-E446-8030-F43BD8210DA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3" name="Rectangle 1322" hidden="1">
            <a:extLst>
              <a:ext uri="{63B3BB69-23CF-44E3-9099-C40C66FF867C}">
                <a14:compatExt xmlns:a14="http://schemas.microsoft.com/office/drawing/2010/main" spid="_x0000_s1049"/>
              </a:ext>
              <a:ext uri="{FF2B5EF4-FFF2-40B4-BE49-F238E27FC236}">
                <a16:creationId xmlns:a16="http://schemas.microsoft.com/office/drawing/2014/main" id="{898A5B80-85FD-B546-BCD0-8D6288C675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4" name="Rectangle 1323" hidden="1">
            <a:extLst>
              <a:ext uri="{63B3BB69-23CF-44E3-9099-C40C66FF867C}">
                <a14:compatExt xmlns:a14="http://schemas.microsoft.com/office/drawing/2010/main" spid="_x0000_s1040"/>
              </a:ext>
              <a:ext uri="{FF2B5EF4-FFF2-40B4-BE49-F238E27FC236}">
                <a16:creationId xmlns:a16="http://schemas.microsoft.com/office/drawing/2014/main" id="{C3A92BA9-082F-2040-A231-5DDB03496CD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5" name="Rectangle 1324" hidden="1">
            <a:extLst>
              <a:ext uri="{63B3BB69-23CF-44E3-9099-C40C66FF867C}">
                <a14:compatExt xmlns:a14="http://schemas.microsoft.com/office/drawing/2010/main" spid="_x0000_s1040"/>
              </a:ext>
              <a:ext uri="{FF2B5EF4-FFF2-40B4-BE49-F238E27FC236}">
                <a16:creationId xmlns:a16="http://schemas.microsoft.com/office/drawing/2014/main" id="{A4C26A4A-3845-214A-8FFB-BF27E887327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6" name="Rectangle 1325" hidden="1">
            <a:extLst>
              <a:ext uri="{63B3BB69-23CF-44E3-9099-C40C66FF867C}">
                <a14:compatExt xmlns:a14="http://schemas.microsoft.com/office/drawing/2010/main" spid="_x0000_s1049"/>
              </a:ext>
              <a:ext uri="{FF2B5EF4-FFF2-40B4-BE49-F238E27FC236}">
                <a16:creationId xmlns:a16="http://schemas.microsoft.com/office/drawing/2014/main" id="{CDA45424-5D95-B445-B867-6F3E0890ADF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7" name="Rectangle 1326" hidden="1">
            <a:extLst>
              <a:ext uri="{63B3BB69-23CF-44E3-9099-C40C66FF867C}">
                <a14:compatExt xmlns:a14="http://schemas.microsoft.com/office/drawing/2010/main" spid="_x0000_s1040"/>
              </a:ext>
              <a:ext uri="{FF2B5EF4-FFF2-40B4-BE49-F238E27FC236}">
                <a16:creationId xmlns:a16="http://schemas.microsoft.com/office/drawing/2014/main" id="{A0E7756D-464C-7647-BEBD-5BA96D8E97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8" name="Rectangle 1327" hidden="1">
            <a:extLst>
              <a:ext uri="{63B3BB69-23CF-44E3-9099-C40C66FF867C}">
                <a14:compatExt xmlns:a14="http://schemas.microsoft.com/office/drawing/2010/main" spid="_x0000_s1040"/>
              </a:ext>
              <a:ext uri="{FF2B5EF4-FFF2-40B4-BE49-F238E27FC236}">
                <a16:creationId xmlns:a16="http://schemas.microsoft.com/office/drawing/2014/main" id="{6C6F6F51-F620-C04E-94FF-9F579335A3D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29" name="Rectangle 1328" hidden="1">
            <a:extLst>
              <a:ext uri="{63B3BB69-23CF-44E3-9099-C40C66FF867C}">
                <a14:compatExt xmlns:a14="http://schemas.microsoft.com/office/drawing/2010/main" spid="_x0000_s1049"/>
              </a:ext>
              <a:ext uri="{FF2B5EF4-FFF2-40B4-BE49-F238E27FC236}">
                <a16:creationId xmlns:a16="http://schemas.microsoft.com/office/drawing/2014/main" id="{92472E42-8C98-174F-954C-C1921A095B1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0" name="Rectangle 1329" hidden="1">
            <a:extLst>
              <a:ext uri="{63B3BB69-23CF-44E3-9099-C40C66FF867C}">
                <a14:compatExt xmlns:a14="http://schemas.microsoft.com/office/drawing/2010/main" spid="_x0000_s1040"/>
              </a:ext>
              <a:ext uri="{FF2B5EF4-FFF2-40B4-BE49-F238E27FC236}">
                <a16:creationId xmlns:a16="http://schemas.microsoft.com/office/drawing/2014/main" id="{4628F91D-F53D-A94C-A586-E6ED8CCCD7F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1" name="Rectangle 1330" hidden="1">
            <a:extLst>
              <a:ext uri="{63B3BB69-23CF-44E3-9099-C40C66FF867C}">
                <a14:compatExt xmlns:a14="http://schemas.microsoft.com/office/drawing/2010/main" spid="_x0000_s1040"/>
              </a:ext>
              <a:ext uri="{FF2B5EF4-FFF2-40B4-BE49-F238E27FC236}">
                <a16:creationId xmlns:a16="http://schemas.microsoft.com/office/drawing/2014/main" id="{4EEDB308-6ECE-D045-8E1B-F2CD0E5C958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2" name="Rectangle 1331" hidden="1">
            <a:extLst>
              <a:ext uri="{63B3BB69-23CF-44E3-9099-C40C66FF867C}">
                <a14:compatExt xmlns:a14="http://schemas.microsoft.com/office/drawing/2010/main" spid="_x0000_s1049"/>
              </a:ext>
              <a:ext uri="{FF2B5EF4-FFF2-40B4-BE49-F238E27FC236}">
                <a16:creationId xmlns:a16="http://schemas.microsoft.com/office/drawing/2014/main" id="{4618C40E-3806-0249-864C-1AEBA5464B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3" name="Rectangle 1332" hidden="1">
            <a:extLst>
              <a:ext uri="{63B3BB69-23CF-44E3-9099-C40C66FF867C}">
                <a14:compatExt xmlns:a14="http://schemas.microsoft.com/office/drawing/2010/main" spid="_x0000_s1040"/>
              </a:ext>
              <a:ext uri="{FF2B5EF4-FFF2-40B4-BE49-F238E27FC236}">
                <a16:creationId xmlns:a16="http://schemas.microsoft.com/office/drawing/2014/main" id="{18712726-46A8-9D4B-B033-E5A2450E089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4" name="Rectangle 1333" hidden="1">
            <a:extLst>
              <a:ext uri="{63B3BB69-23CF-44E3-9099-C40C66FF867C}">
                <a14:compatExt xmlns:a14="http://schemas.microsoft.com/office/drawing/2010/main" spid="_x0000_s1040"/>
              </a:ext>
              <a:ext uri="{FF2B5EF4-FFF2-40B4-BE49-F238E27FC236}">
                <a16:creationId xmlns:a16="http://schemas.microsoft.com/office/drawing/2014/main" id="{75CE0F77-B159-7645-A049-5AB1402EAC3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5" name="Rectangle 1334" hidden="1">
            <a:extLst>
              <a:ext uri="{63B3BB69-23CF-44E3-9099-C40C66FF867C}">
                <a14:compatExt xmlns:a14="http://schemas.microsoft.com/office/drawing/2010/main" spid="_x0000_s1049"/>
              </a:ext>
              <a:ext uri="{FF2B5EF4-FFF2-40B4-BE49-F238E27FC236}">
                <a16:creationId xmlns:a16="http://schemas.microsoft.com/office/drawing/2014/main" id="{A004313E-43EE-FC47-A895-E33B68B0734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6" name="Rectangle 1335" hidden="1">
            <a:extLst>
              <a:ext uri="{63B3BB69-23CF-44E3-9099-C40C66FF867C}">
                <a14:compatExt xmlns:a14="http://schemas.microsoft.com/office/drawing/2010/main" spid="_x0000_s1040"/>
              </a:ext>
              <a:ext uri="{FF2B5EF4-FFF2-40B4-BE49-F238E27FC236}">
                <a16:creationId xmlns:a16="http://schemas.microsoft.com/office/drawing/2014/main" id="{4B40413F-55DD-1049-8515-A9CF34C2F7A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7" name="Rectangle 1336" hidden="1">
            <a:extLst>
              <a:ext uri="{63B3BB69-23CF-44E3-9099-C40C66FF867C}">
                <a14:compatExt xmlns:a14="http://schemas.microsoft.com/office/drawing/2010/main" spid="_x0000_s1040"/>
              </a:ext>
              <a:ext uri="{FF2B5EF4-FFF2-40B4-BE49-F238E27FC236}">
                <a16:creationId xmlns:a16="http://schemas.microsoft.com/office/drawing/2014/main" id="{11C278EA-70A9-AE4D-B2FF-39F2774A2D0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8" name="Rectangle 1337" hidden="1">
            <a:extLst>
              <a:ext uri="{63B3BB69-23CF-44E3-9099-C40C66FF867C}">
                <a14:compatExt xmlns:a14="http://schemas.microsoft.com/office/drawing/2010/main" spid="_x0000_s1049"/>
              </a:ext>
              <a:ext uri="{FF2B5EF4-FFF2-40B4-BE49-F238E27FC236}">
                <a16:creationId xmlns:a16="http://schemas.microsoft.com/office/drawing/2014/main" id="{D2DBDB27-5A6D-A640-B9DE-48F93AFFA4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39" name="Rectangle 1338" hidden="1">
            <a:extLst>
              <a:ext uri="{63B3BB69-23CF-44E3-9099-C40C66FF867C}">
                <a14:compatExt xmlns:a14="http://schemas.microsoft.com/office/drawing/2010/main" spid="_x0000_s1040"/>
              </a:ext>
              <a:ext uri="{FF2B5EF4-FFF2-40B4-BE49-F238E27FC236}">
                <a16:creationId xmlns:a16="http://schemas.microsoft.com/office/drawing/2014/main" id="{D0F0281F-3033-1F4D-915E-9BBEF3ADB52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0" name="Rectangle 1339" hidden="1">
            <a:extLst>
              <a:ext uri="{63B3BB69-23CF-44E3-9099-C40C66FF867C}">
                <a14:compatExt xmlns:a14="http://schemas.microsoft.com/office/drawing/2010/main" spid="_x0000_s1040"/>
              </a:ext>
              <a:ext uri="{FF2B5EF4-FFF2-40B4-BE49-F238E27FC236}">
                <a16:creationId xmlns:a16="http://schemas.microsoft.com/office/drawing/2014/main" id="{0429BBB5-3BC5-C945-9831-6B4A5D52D59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1" name="Rectangle 1340" hidden="1">
            <a:extLst>
              <a:ext uri="{63B3BB69-23CF-44E3-9099-C40C66FF867C}">
                <a14:compatExt xmlns:a14="http://schemas.microsoft.com/office/drawing/2010/main" spid="_x0000_s1049"/>
              </a:ext>
              <a:ext uri="{FF2B5EF4-FFF2-40B4-BE49-F238E27FC236}">
                <a16:creationId xmlns:a16="http://schemas.microsoft.com/office/drawing/2014/main" id="{24F7D887-6EF1-5143-865D-DF319FD67D6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2" name="Rectangle 1341" hidden="1">
            <a:extLst>
              <a:ext uri="{63B3BB69-23CF-44E3-9099-C40C66FF867C}">
                <a14:compatExt xmlns:a14="http://schemas.microsoft.com/office/drawing/2010/main" spid="_x0000_s1040"/>
              </a:ext>
              <a:ext uri="{FF2B5EF4-FFF2-40B4-BE49-F238E27FC236}">
                <a16:creationId xmlns:a16="http://schemas.microsoft.com/office/drawing/2014/main" id="{C1E50966-7EDE-4C42-A37C-0269D151199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3" name="Rectangle 1342" hidden="1">
            <a:extLst>
              <a:ext uri="{63B3BB69-23CF-44E3-9099-C40C66FF867C}">
                <a14:compatExt xmlns:a14="http://schemas.microsoft.com/office/drawing/2010/main" spid="_x0000_s1040"/>
              </a:ext>
              <a:ext uri="{FF2B5EF4-FFF2-40B4-BE49-F238E27FC236}">
                <a16:creationId xmlns:a16="http://schemas.microsoft.com/office/drawing/2014/main" id="{7CF5C47C-9D9C-AB4B-B0AF-6E7EBDCE3E1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4" name="Rectangle 1343" hidden="1">
            <a:extLst>
              <a:ext uri="{63B3BB69-23CF-44E3-9099-C40C66FF867C}">
                <a14:compatExt xmlns:a14="http://schemas.microsoft.com/office/drawing/2010/main" spid="_x0000_s1049"/>
              </a:ext>
              <a:ext uri="{FF2B5EF4-FFF2-40B4-BE49-F238E27FC236}">
                <a16:creationId xmlns:a16="http://schemas.microsoft.com/office/drawing/2014/main" id="{982CD5D3-4D0F-0A47-B390-A0F2F22FAEF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5" name="Rectangle 1344" hidden="1">
            <a:extLst>
              <a:ext uri="{63B3BB69-23CF-44E3-9099-C40C66FF867C}">
                <a14:compatExt xmlns:a14="http://schemas.microsoft.com/office/drawing/2010/main" spid="_x0000_s1040"/>
              </a:ext>
              <a:ext uri="{FF2B5EF4-FFF2-40B4-BE49-F238E27FC236}">
                <a16:creationId xmlns:a16="http://schemas.microsoft.com/office/drawing/2014/main" id="{6A87F91F-877E-AB4E-8587-968E48EE9FE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6" name="Rectangle 1345" hidden="1">
            <a:extLst>
              <a:ext uri="{63B3BB69-23CF-44E3-9099-C40C66FF867C}">
                <a14:compatExt xmlns:a14="http://schemas.microsoft.com/office/drawing/2010/main" spid="_x0000_s1040"/>
              </a:ext>
              <a:ext uri="{FF2B5EF4-FFF2-40B4-BE49-F238E27FC236}">
                <a16:creationId xmlns:a16="http://schemas.microsoft.com/office/drawing/2014/main" id="{B993260C-CA62-BD49-BD29-CD0E1305DF0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7" name="Rectangle 1346" hidden="1">
            <a:extLst>
              <a:ext uri="{63B3BB69-23CF-44E3-9099-C40C66FF867C}">
                <a14:compatExt xmlns:a14="http://schemas.microsoft.com/office/drawing/2010/main" spid="_x0000_s1049"/>
              </a:ext>
              <a:ext uri="{FF2B5EF4-FFF2-40B4-BE49-F238E27FC236}">
                <a16:creationId xmlns:a16="http://schemas.microsoft.com/office/drawing/2014/main" id="{D135F294-21E8-1F43-A09A-DB0187A065E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8" name="Rectangle 1347" hidden="1">
            <a:extLst>
              <a:ext uri="{63B3BB69-23CF-44E3-9099-C40C66FF867C}">
                <a14:compatExt xmlns:a14="http://schemas.microsoft.com/office/drawing/2010/main" spid="_x0000_s1040"/>
              </a:ext>
              <a:ext uri="{FF2B5EF4-FFF2-40B4-BE49-F238E27FC236}">
                <a16:creationId xmlns:a16="http://schemas.microsoft.com/office/drawing/2014/main" id="{C99AAA2A-86FB-404C-81A5-A9756E9F75B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49" name="Rectangle 1348" hidden="1">
            <a:extLst>
              <a:ext uri="{63B3BB69-23CF-44E3-9099-C40C66FF867C}">
                <a14:compatExt xmlns:a14="http://schemas.microsoft.com/office/drawing/2010/main" spid="_x0000_s1040"/>
              </a:ext>
              <a:ext uri="{FF2B5EF4-FFF2-40B4-BE49-F238E27FC236}">
                <a16:creationId xmlns:a16="http://schemas.microsoft.com/office/drawing/2014/main" id="{8FB10AF9-8B10-234B-AD19-143F188FDCF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0" name="Rectangle 1349" hidden="1">
            <a:extLst>
              <a:ext uri="{63B3BB69-23CF-44E3-9099-C40C66FF867C}">
                <a14:compatExt xmlns:a14="http://schemas.microsoft.com/office/drawing/2010/main" spid="_x0000_s1049"/>
              </a:ext>
              <a:ext uri="{FF2B5EF4-FFF2-40B4-BE49-F238E27FC236}">
                <a16:creationId xmlns:a16="http://schemas.microsoft.com/office/drawing/2014/main" id="{719C86B5-9AE7-6342-87ED-1250B40BF10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1" name="Rectangle 1350" hidden="1">
            <a:extLst>
              <a:ext uri="{63B3BB69-23CF-44E3-9099-C40C66FF867C}">
                <a14:compatExt xmlns:a14="http://schemas.microsoft.com/office/drawing/2010/main" spid="_x0000_s1040"/>
              </a:ext>
              <a:ext uri="{FF2B5EF4-FFF2-40B4-BE49-F238E27FC236}">
                <a16:creationId xmlns:a16="http://schemas.microsoft.com/office/drawing/2014/main" id="{CE19C166-203D-9743-8957-60B2B44D77F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2" name="Rectangle 1351" hidden="1">
            <a:extLst>
              <a:ext uri="{63B3BB69-23CF-44E3-9099-C40C66FF867C}">
                <a14:compatExt xmlns:a14="http://schemas.microsoft.com/office/drawing/2010/main" spid="_x0000_s1040"/>
              </a:ext>
              <a:ext uri="{FF2B5EF4-FFF2-40B4-BE49-F238E27FC236}">
                <a16:creationId xmlns:a16="http://schemas.microsoft.com/office/drawing/2014/main" id="{5DDF1CE9-D3D5-E749-9E4D-04486EE70B0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3" name="Rectangle 1352" hidden="1">
            <a:extLst>
              <a:ext uri="{63B3BB69-23CF-44E3-9099-C40C66FF867C}">
                <a14:compatExt xmlns:a14="http://schemas.microsoft.com/office/drawing/2010/main" spid="_x0000_s1049"/>
              </a:ext>
              <a:ext uri="{FF2B5EF4-FFF2-40B4-BE49-F238E27FC236}">
                <a16:creationId xmlns:a16="http://schemas.microsoft.com/office/drawing/2014/main" id="{43847FB0-57F8-374F-964D-F42E7F036F0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4" name="Rectangle 1353" hidden="1">
            <a:extLst>
              <a:ext uri="{63B3BB69-23CF-44E3-9099-C40C66FF867C}">
                <a14:compatExt xmlns:a14="http://schemas.microsoft.com/office/drawing/2010/main" spid="_x0000_s1040"/>
              </a:ext>
              <a:ext uri="{FF2B5EF4-FFF2-40B4-BE49-F238E27FC236}">
                <a16:creationId xmlns:a16="http://schemas.microsoft.com/office/drawing/2014/main" id="{627361DF-1265-A049-8F64-24C6AC44806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5" name="Rectangle 1354" hidden="1">
            <a:extLst>
              <a:ext uri="{63B3BB69-23CF-44E3-9099-C40C66FF867C}">
                <a14:compatExt xmlns:a14="http://schemas.microsoft.com/office/drawing/2010/main" spid="_x0000_s1040"/>
              </a:ext>
              <a:ext uri="{FF2B5EF4-FFF2-40B4-BE49-F238E27FC236}">
                <a16:creationId xmlns:a16="http://schemas.microsoft.com/office/drawing/2014/main" id="{29A06751-5E04-654A-BD27-ED376CAAAD6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6" name="Rectangle 1355" hidden="1">
            <a:extLst>
              <a:ext uri="{63B3BB69-23CF-44E3-9099-C40C66FF867C}">
                <a14:compatExt xmlns:a14="http://schemas.microsoft.com/office/drawing/2010/main" spid="_x0000_s1049"/>
              </a:ext>
              <a:ext uri="{FF2B5EF4-FFF2-40B4-BE49-F238E27FC236}">
                <a16:creationId xmlns:a16="http://schemas.microsoft.com/office/drawing/2014/main" id="{65538C22-51FB-264C-B5D4-DED7A69B2F8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7" name="Rectangle 1356" hidden="1">
            <a:extLst>
              <a:ext uri="{63B3BB69-23CF-44E3-9099-C40C66FF867C}">
                <a14:compatExt xmlns:a14="http://schemas.microsoft.com/office/drawing/2010/main" spid="_x0000_s1040"/>
              </a:ext>
              <a:ext uri="{FF2B5EF4-FFF2-40B4-BE49-F238E27FC236}">
                <a16:creationId xmlns:a16="http://schemas.microsoft.com/office/drawing/2014/main" id="{08A9A403-EEA5-6A4C-9BC5-D28A526EC77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8" name="Rectangle 1357" hidden="1">
            <a:extLst>
              <a:ext uri="{63B3BB69-23CF-44E3-9099-C40C66FF867C}">
                <a14:compatExt xmlns:a14="http://schemas.microsoft.com/office/drawing/2010/main" spid="_x0000_s1040"/>
              </a:ext>
              <a:ext uri="{FF2B5EF4-FFF2-40B4-BE49-F238E27FC236}">
                <a16:creationId xmlns:a16="http://schemas.microsoft.com/office/drawing/2014/main" id="{88324165-EF7E-8A44-B31C-A99F350868D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59" name="Rectangle 1358" hidden="1">
            <a:extLst>
              <a:ext uri="{63B3BB69-23CF-44E3-9099-C40C66FF867C}">
                <a14:compatExt xmlns:a14="http://schemas.microsoft.com/office/drawing/2010/main" spid="_x0000_s1049"/>
              </a:ext>
              <a:ext uri="{FF2B5EF4-FFF2-40B4-BE49-F238E27FC236}">
                <a16:creationId xmlns:a16="http://schemas.microsoft.com/office/drawing/2014/main" id="{4A0C30C1-85FB-F646-91B2-6009835D6A4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0" name="Rectangle 1359" hidden="1">
            <a:extLst>
              <a:ext uri="{63B3BB69-23CF-44E3-9099-C40C66FF867C}">
                <a14:compatExt xmlns:a14="http://schemas.microsoft.com/office/drawing/2010/main" spid="_x0000_s1040"/>
              </a:ext>
              <a:ext uri="{FF2B5EF4-FFF2-40B4-BE49-F238E27FC236}">
                <a16:creationId xmlns:a16="http://schemas.microsoft.com/office/drawing/2014/main" id="{70A1516D-8448-034E-9FF9-280AF120333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1" name="Rectangle 1360" hidden="1">
            <a:extLst>
              <a:ext uri="{63B3BB69-23CF-44E3-9099-C40C66FF867C}">
                <a14:compatExt xmlns:a14="http://schemas.microsoft.com/office/drawing/2010/main" spid="_x0000_s1040"/>
              </a:ext>
              <a:ext uri="{FF2B5EF4-FFF2-40B4-BE49-F238E27FC236}">
                <a16:creationId xmlns:a16="http://schemas.microsoft.com/office/drawing/2014/main" id="{277EE445-52C9-AE4B-AD7A-53FFFFD66A77}"/>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2" name="Rectangle 1361" hidden="1">
            <a:extLst>
              <a:ext uri="{63B3BB69-23CF-44E3-9099-C40C66FF867C}">
                <a14:compatExt xmlns:a14="http://schemas.microsoft.com/office/drawing/2010/main" spid="_x0000_s1049"/>
              </a:ext>
              <a:ext uri="{FF2B5EF4-FFF2-40B4-BE49-F238E27FC236}">
                <a16:creationId xmlns:a16="http://schemas.microsoft.com/office/drawing/2014/main" id="{FBE8C238-1BAB-5048-8A0C-3C9ABD698A2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3" name="Rectangle 1362" hidden="1">
            <a:extLst>
              <a:ext uri="{63B3BB69-23CF-44E3-9099-C40C66FF867C}">
                <a14:compatExt xmlns:a14="http://schemas.microsoft.com/office/drawing/2010/main" spid="_x0000_s1040"/>
              </a:ext>
              <a:ext uri="{FF2B5EF4-FFF2-40B4-BE49-F238E27FC236}">
                <a16:creationId xmlns:a16="http://schemas.microsoft.com/office/drawing/2014/main" id="{589CB5EF-81D5-7A4F-91C3-4C9CD2CFAD2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4" name="Rectangle 1363" hidden="1">
            <a:extLst>
              <a:ext uri="{63B3BB69-23CF-44E3-9099-C40C66FF867C}">
                <a14:compatExt xmlns:a14="http://schemas.microsoft.com/office/drawing/2010/main" spid="_x0000_s1040"/>
              </a:ext>
              <a:ext uri="{FF2B5EF4-FFF2-40B4-BE49-F238E27FC236}">
                <a16:creationId xmlns:a16="http://schemas.microsoft.com/office/drawing/2014/main" id="{D0B36848-7AD8-5F42-841A-FCBF96FA04A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5" name="Rectangle 1364" hidden="1">
            <a:extLst>
              <a:ext uri="{63B3BB69-23CF-44E3-9099-C40C66FF867C}">
                <a14:compatExt xmlns:a14="http://schemas.microsoft.com/office/drawing/2010/main" spid="_x0000_s1049"/>
              </a:ext>
              <a:ext uri="{FF2B5EF4-FFF2-40B4-BE49-F238E27FC236}">
                <a16:creationId xmlns:a16="http://schemas.microsoft.com/office/drawing/2014/main" id="{1355FF70-6121-3D40-BB70-213661357A4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6" name="Rectangle 1365" hidden="1">
            <a:extLst>
              <a:ext uri="{63B3BB69-23CF-44E3-9099-C40C66FF867C}">
                <a14:compatExt xmlns:a14="http://schemas.microsoft.com/office/drawing/2010/main" spid="_x0000_s1040"/>
              </a:ext>
              <a:ext uri="{FF2B5EF4-FFF2-40B4-BE49-F238E27FC236}">
                <a16:creationId xmlns:a16="http://schemas.microsoft.com/office/drawing/2014/main" id="{6920ED0F-1F71-4D45-89FE-9741C6D5C22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7" name="Rectangle 1366" hidden="1">
            <a:extLst>
              <a:ext uri="{63B3BB69-23CF-44E3-9099-C40C66FF867C}">
                <a14:compatExt xmlns:a14="http://schemas.microsoft.com/office/drawing/2010/main" spid="_x0000_s1040"/>
              </a:ext>
              <a:ext uri="{FF2B5EF4-FFF2-40B4-BE49-F238E27FC236}">
                <a16:creationId xmlns:a16="http://schemas.microsoft.com/office/drawing/2014/main" id="{5385F3DB-0915-1F49-98B9-4D172707D5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8" name="Rectangle 1367" hidden="1">
            <a:extLst>
              <a:ext uri="{63B3BB69-23CF-44E3-9099-C40C66FF867C}">
                <a14:compatExt xmlns:a14="http://schemas.microsoft.com/office/drawing/2010/main" spid="_x0000_s1049"/>
              </a:ext>
              <a:ext uri="{FF2B5EF4-FFF2-40B4-BE49-F238E27FC236}">
                <a16:creationId xmlns:a16="http://schemas.microsoft.com/office/drawing/2014/main" id="{E349387D-11B5-EB4B-A71F-F28EB4899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69" name="Rectangle 1368" hidden="1">
            <a:extLst>
              <a:ext uri="{63B3BB69-23CF-44E3-9099-C40C66FF867C}">
                <a14:compatExt xmlns:a14="http://schemas.microsoft.com/office/drawing/2010/main" spid="_x0000_s1040"/>
              </a:ext>
              <a:ext uri="{FF2B5EF4-FFF2-40B4-BE49-F238E27FC236}">
                <a16:creationId xmlns:a16="http://schemas.microsoft.com/office/drawing/2014/main" id="{E3F0B68C-F494-4648-AA7D-93B0A2204A8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0" name="Rectangle 1369" hidden="1">
            <a:extLst>
              <a:ext uri="{63B3BB69-23CF-44E3-9099-C40C66FF867C}">
                <a14:compatExt xmlns:a14="http://schemas.microsoft.com/office/drawing/2010/main" spid="_x0000_s1040"/>
              </a:ext>
              <a:ext uri="{FF2B5EF4-FFF2-40B4-BE49-F238E27FC236}">
                <a16:creationId xmlns:a16="http://schemas.microsoft.com/office/drawing/2014/main" id="{6B8416C7-9A11-8C47-B6B6-629094A2A86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1" name="Rectangle 1370" hidden="1">
            <a:extLst>
              <a:ext uri="{63B3BB69-23CF-44E3-9099-C40C66FF867C}">
                <a14:compatExt xmlns:a14="http://schemas.microsoft.com/office/drawing/2010/main" spid="_x0000_s1049"/>
              </a:ext>
              <a:ext uri="{FF2B5EF4-FFF2-40B4-BE49-F238E27FC236}">
                <a16:creationId xmlns:a16="http://schemas.microsoft.com/office/drawing/2014/main" id="{37721E02-149E-DF40-A028-5B38F736AB0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2" name="Rectangle 1371" hidden="1">
            <a:extLst>
              <a:ext uri="{63B3BB69-23CF-44E3-9099-C40C66FF867C}">
                <a14:compatExt xmlns:a14="http://schemas.microsoft.com/office/drawing/2010/main" spid="_x0000_s1040"/>
              </a:ext>
              <a:ext uri="{FF2B5EF4-FFF2-40B4-BE49-F238E27FC236}">
                <a16:creationId xmlns:a16="http://schemas.microsoft.com/office/drawing/2014/main" id="{65E6D47B-AE86-9045-8ADF-5CBD9A7FC51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3" name="Rectangle 1372" hidden="1">
            <a:extLst>
              <a:ext uri="{63B3BB69-23CF-44E3-9099-C40C66FF867C}">
                <a14:compatExt xmlns:a14="http://schemas.microsoft.com/office/drawing/2010/main" spid="_x0000_s1040"/>
              </a:ext>
              <a:ext uri="{FF2B5EF4-FFF2-40B4-BE49-F238E27FC236}">
                <a16:creationId xmlns:a16="http://schemas.microsoft.com/office/drawing/2014/main" id="{8A7C36BE-C820-B54E-86A9-2A9CDE5592C4}"/>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4" name="Rectangle 1373" hidden="1">
            <a:extLst>
              <a:ext uri="{63B3BB69-23CF-44E3-9099-C40C66FF867C}">
                <a14:compatExt xmlns:a14="http://schemas.microsoft.com/office/drawing/2010/main" spid="_x0000_s1049"/>
              </a:ext>
              <a:ext uri="{FF2B5EF4-FFF2-40B4-BE49-F238E27FC236}">
                <a16:creationId xmlns:a16="http://schemas.microsoft.com/office/drawing/2014/main" id="{D55B38FC-6DAD-E34D-9E77-D28D4F090B1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5" name="Rectangle 1374" hidden="1">
            <a:extLst>
              <a:ext uri="{63B3BB69-23CF-44E3-9099-C40C66FF867C}">
                <a14:compatExt xmlns:a14="http://schemas.microsoft.com/office/drawing/2010/main" spid="_x0000_s1040"/>
              </a:ext>
              <a:ext uri="{FF2B5EF4-FFF2-40B4-BE49-F238E27FC236}">
                <a16:creationId xmlns:a16="http://schemas.microsoft.com/office/drawing/2014/main" id="{0CE91421-BA46-BE49-A346-8FD597490AC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6" name="Rectangle 1375" hidden="1">
            <a:extLst>
              <a:ext uri="{63B3BB69-23CF-44E3-9099-C40C66FF867C}">
                <a14:compatExt xmlns:a14="http://schemas.microsoft.com/office/drawing/2010/main" spid="_x0000_s1040"/>
              </a:ext>
              <a:ext uri="{FF2B5EF4-FFF2-40B4-BE49-F238E27FC236}">
                <a16:creationId xmlns:a16="http://schemas.microsoft.com/office/drawing/2014/main" id="{DE7B7864-1803-CE47-9DDC-A97BD750B90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7" name="Rectangle 1376" hidden="1">
            <a:extLst>
              <a:ext uri="{63B3BB69-23CF-44E3-9099-C40C66FF867C}">
                <a14:compatExt xmlns:a14="http://schemas.microsoft.com/office/drawing/2010/main" spid="_x0000_s1049"/>
              </a:ext>
              <a:ext uri="{FF2B5EF4-FFF2-40B4-BE49-F238E27FC236}">
                <a16:creationId xmlns:a16="http://schemas.microsoft.com/office/drawing/2014/main" id="{F86D7AC1-133F-0940-A20F-3FF1AAB5355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8" name="Rectangle 1377" hidden="1">
            <a:extLst>
              <a:ext uri="{63B3BB69-23CF-44E3-9099-C40C66FF867C}">
                <a14:compatExt xmlns:a14="http://schemas.microsoft.com/office/drawing/2010/main" spid="_x0000_s1040"/>
              </a:ext>
              <a:ext uri="{FF2B5EF4-FFF2-40B4-BE49-F238E27FC236}">
                <a16:creationId xmlns:a16="http://schemas.microsoft.com/office/drawing/2014/main" id="{4E4730B6-ECD9-8E41-A818-248503F4A34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79" name="Rectangle 1378" hidden="1">
            <a:extLst>
              <a:ext uri="{63B3BB69-23CF-44E3-9099-C40C66FF867C}">
                <a14:compatExt xmlns:a14="http://schemas.microsoft.com/office/drawing/2010/main" spid="_x0000_s1040"/>
              </a:ext>
              <a:ext uri="{FF2B5EF4-FFF2-40B4-BE49-F238E27FC236}">
                <a16:creationId xmlns:a16="http://schemas.microsoft.com/office/drawing/2014/main" id="{963458AF-1EEB-6C42-8DFB-16E0E0A95456}"/>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0" name="Rectangle 1379" hidden="1">
            <a:extLst>
              <a:ext uri="{63B3BB69-23CF-44E3-9099-C40C66FF867C}">
                <a14:compatExt xmlns:a14="http://schemas.microsoft.com/office/drawing/2010/main" spid="_x0000_s1049"/>
              </a:ext>
              <a:ext uri="{FF2B5EF4-FFF2-40B4-BE49-F238E27FC236}">
                <a16:creationId xmlns:a16="http://schemas.microsoft.com/office/drawing/2014/main" id="{5A55EE7B-1ADC-CD49-A601-D58968DC26B8}"/>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1" name="Rectangle 1380" hidden="1">
            <a:extLst>
              <a:ext uri="{63B3BB69-23CF-44E3-9099-C40C66FF867C}">
                <a14:compatExt xmlns:a14="http://schemas.microsoft.com/office/drawing/2010/main" spid="_x0000_s1040"/>
              </a:ext>
              <a:ext uri="{FF2B5EF4-FFF2-40B4-BE49-F238E27FC236}">
                <a16:creationId xmlns:a16="http://schemas.microsoft.com/office/drawing/2014/main" id="{21EF5593-0E38-EF42-BC42-5BEEA26D5B43}"/>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2" name="Rectangle 1381" hidden="1">
            <a:extLst>
              <a:ext uri="{63B3BB69-23CF-44E3-9099-C40C66FF867C}">
                <a14:compatExt xmlns:a14="http://schemas.microsoft.com/office/drawing/2010/main" spid="_x0000_s1040"/>
              </a:ext>
              <a:ext uri="{FF2B5EF4-FFF2-40B4-BE49-F238E27FC236}">
                <a16:creationId xmlns:a16="http://schemas.microsoft.com/office/drawing/2014/main" id="{CDF839C3-B3FD-B146-8C47-039B4ACC1625}"/>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3" name="Rectangle 1382" hidden="1">
            <a:extLst>
              <a:ext uri="{63B3BB69-23CF-44E3-9099-C40C66FF867C}">
                <a14:compatExt xmlns:a14="http://schemas.microsoft.com/office/drawing/2010/main" spid="_x0000_s1049"/>
              </a:ext>
              <a:ext uri="{FF2B5EF4-FFF2-40B4-BE49-F238E27FC236}">
                <a16:creationId xmlns:a16="http://schemas.microsoft.com/office/drawing/2014/main" id="{370E3F8F-5B48-3A46-969E-02A1C876B26C}"/>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4" name="Rectangle 1383" hidden="1">
            <a:extLst>
              <a:ext uri="{63B3BB69-23CF-44E3-9099-C40C66FF867C}">
                <a14:compatExt xmlns:a14="http://schemas.microsoft.com/office/drawing/2010/main" spid="_x0000_s1040"/>
              </a:ext>
              <a:ext uri="{FF2B5EF4-FFF2-40B4-BE49-F238E27FC236}">
                <a16:creationId xmlns:a16="http://schemas.microsoft.com/office/drawing/2014/main" id="{CBE4271A-0FF3-E048-8023-9ED98A0D8CD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5" name="Rectangle 1384" hidden="1">
            <a:extLst>
              <a:ext uri="{63B3BB69-23CF-44E3-9099-C40C66FF867C}">
                <a14:compatExt xmlns:a14="http://schemas.microsoft.com/office/drawing/2010/main" spid="_x0000_s1040"/>
              </a:ext>
              <a:ext uri="{FF2B5EF4-FFF2-40B4-BE49-F238E27FC236}">
                <a16:creationId xmlns:a16="http://schemas.microsoft.com/office/drawing/2014/main" id="{46E02BAC-E361-5748-A2C5-EB8AECF9DACB}"/>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6" name="Rectangle 1385" hidden="1">
            <a:extLst>
              <a:ext uri="{63B3BB69-23CF-44E3-9099-C40C66FF867C}">
                <a14:compatExt xmlns:a14="http://schemas.microsoft.com/office/drawing/2010/main" spid="_x0000_s1049"/>
              </a:ext>
              <a:ext uri="{FF2B5EF4-FFF2-40B4-BE49-F238E27FC236}">
                <a16:creationId xmlns:a16="http://schemas.microsoft.com/office/drawing/2014/main" id="{94B84F47-1C80-B54A-810D-37D98230B130}"/>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7" name="Rectangle 1386" hidden="1">
            <a:extLst>
              <a:ext uri="{63B3BB69-23CF-44E3-9099-C40C66FF867C}">
                <a14:compatExt xmlns:a14="http://schemas.microsoft.com/office/drawing/2010/main" spid="_x0000_s1040"/>
              </a:ext>
              <a:ext uri="{FF2B5EF4-FFF2-40B4-BE49-F238E27FC236}">
                <a16:creationId xmlns:a16="http://schemas.microsoft.com/office/drawing/2014/main" id="{CF00CBA8-6A8D-F44E-9D5C-AE716F1454FA}"/>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8" name="Rectangle 1387" hidden="1">
            <a:extLst>
              <a:ext uri="{63B3BB69-23CF-44E3-9099-C40C66FF867C}">
                <a14:compatExt xmlns:a14="http://schemas.microsoft.com/office/drawing/2010/main" spid="_x0000_s1040"/>
              </a:ext>
              <a:ext uri="{FF2B5EF4-FFF2-40B4-BE49-F238E27FC236}">
                <a16:creationId xmlns:a16="http://schemas.microsoft.com/office/drawing/2014/main" id="{D46D9278-916D-F94B-BC09-7F0408295F61}"/>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89" name="Rectangle 1388" hidden="1">
            <a:extLst>
              <a:ext uri="{63B3BB69-23CF-44E3-9099-C40C66FF867C}">
                <a14:compatExt xmlns:a14="http://schemas.microsoft.com/office/drawing/2010/main" spid="_x0000_s1049"/>
              </a:ext>
              <a:ext uri="{FF2B5EF4-FFF2-40B4-BE49-F238E27FC236}">
                <a16:creationId xmlns:a16="http://schemas.microsoft.com/office/drawing/2014/main" id="{AC0EF4A1-59C7-6C43-BB15-357363F675BE}"/>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0" name="Rectangle 1389" hidden="1">
            <a:extLst>
              <a:ext uri="{63B3BB69-23CF-44E3-9099-C40C66FF867C}">
                <a14:compatExt xmlns:a14="http://schemas.microsoft.com/office/drawing/2010/main" spid="_x0000_s1040"/>
              </a:ext>
              <a:ext uri="{FF2B5EF4-FFF2-40B4-BE49-F238E27FC236}">
                <a16:creationId xmlns:a16="http://schemas.microsoft.com/office/drawing/2014/main" id="{F6BD41BE-46C7-E445-9627-F8DFD41D5F8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1" name="Rectangle 1390" hidden="1">
            <a:extLst>
              <a:ext uri="{63B3BB69-23CF-44E3-9099-C40C66FF867C}">
                <a14:compatExt xmlns:a14="http://schemas.microsoft.com/office/drawing/2010/main" spid="_x0000_s1040"/>
              </a:ext>
              <a:ext uri="{FF2B5EF4-FFF2-40B4-BE49-F238E27FC236}">
                <a16:creationId xmlns:a16="http://schemas.microsoft.com/office/drawing/2014/main" id="{7ABE71FB-680A-054C-889E-D235DB8B667F}"/>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2" name="Rectangle 1391" hidden="1">
            <a:extLst>
              <a:ext uri="{63B3BB69-23CF-44E3-9099-C40C66FF867C}">
                <a14:compatExt xmlns:a14="http://schemas.microsoft.com/office/drawing/2010/main" spid="_x0000_s1049"/>
              </a:ext>
              <a:ext uri="{FF2B5EF4-FFF2-40B4-BE49-F238E27FC236}">
                <a16:creationId xmlns:a16="http://schemas.microsoft.com/office/drawing/2014/main" id="{3F4E0B3B-4BE3-E34C-9105-895F0F6F2EA2}"/>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3" name="Rectangle 1392" hidden="1">
            <a:extLst>
              <a:ext uri="{63B3BB69-23CF-44E3-9099-C40C66FF867C}">
                <a14:compatExt xmlns:a14="http://schemas.microsoft.com/office/drawing/2010/main" spid="_x0000_s1040"/>
              </a:ext>
              <a:ext uri="{FF2B5EF4-FFF2-40B4-BE49-F238E27FC236}">
                <a16:creationId xmlns:a16="http://schemas.microsoft.com/office/drawing/2014/main" id="{62F96BA2-A635-4842-B1A4-E1A6931132B9}"/>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4" name="Rectangle 1393" hidden="1">
            <a:extLst>
              <a:ext uri="{63B3BB69-23CF-44E3-9099-C40C66FF867C}">
                <a14:compatExt xmlns:a14="http://schemas.microsoft.com/office/drawing/2010/main" spid="_x0000_s1040"/>
              </a:ext>
              <a:ext uri="{FF2B5EF4-FFF2-40B4-BE49-F238E27FC236}">
                <a16:creationId xmlns:a16="http://schemas.microsoft.com/office/drawing/2014/main" id="{4D9BA23A-6FB9-AF4C-A237-C2E6BC619E3D}"/>
              </a:ext>
            </a:extLst>
          </p:cNvPr>
          <p:cNvSpPr/>
          <p:nvPr/>
        </p:nvSpPr>
        <p:spPr>
          <a:xfrm>
            <a:off x="7981950" y="-3452813"/>
            <a:ext cx="1003300" cy="17145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5" name="Rectangle 1394" hidden="1">
            <a:extLst>
              <a:ext uri="{63B3BB69-23CF-44E3-9099-C40C66FF867C}">
                <a14:compatExt xmlns:a14="http://schemas.microsoft.com/office/drawing/2010/main" spid="_x0000_s1039"/>
              </a:ext>
              <a:ext uri="{FF2B5EF4-FFF2-40B4-BE49-F238E27FC236}">
                <a16:creationId xmlns:a16="http://schemas.microsoft.com/office/drawing/2014/main" id="{A9DD09DE-943D-3D47-AE62-D17B75493E3F}"/>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6" name="Rectangle 1395" hidden="1">
            <a:extLst>
              <a:ext uri="{63B3BB69-23CF-44E3-9099-C40C66FF867C}">
                <a14:compatExt xmlns:a14="http://schemas.microsoft.com/office/drawing/2010/main" spid="_x0000_s1040"/>
              </a:ext>
              <a:ext uri="{FF2B5EF4-FFF2-40B4-BE49-F238E27FC236}">
                <a16:creationId xmlns:a16="http://schemas.microsoft.com/office/drawing/2014/main" id="{7FCBF625-8AD0-904E-BFCF-992C1F7F8D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397" name="Rectangle 1396" hidden="1">
            <a:extLst>
              <a:ext uri="{63B3BB69-23CF-44E3-9099-C40C66FF867C}">
                <a14:compatExt xmlns:a14="http://schemas.microsoft.com/office/drawing/2010/main" spid="_x0000_s1043"/>
              </a:ext>
              <a:ext uri="{FF2B5EF4-FFF2-40B4-BE49-F238E27FC236}">
                <a16:creationId xmlns:a16="http://schemas.microsoft.com/office/drawing/2014/main" id="{B34C8AAE-CC48-9A4F-9298-0B854845DD09}"/>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398" name="Rectangle 1397" hidden="1">
            <a:extLst>
              <a:ext uri="{63B3BB69-23CF-44E3-9099-C40C66FF867C}">
                <a14:compatExt xmlns:a14="http://schemas.microsoft.com/office/drawing/2010/main" spid="_x0000_s1044"/>
              </a:ext>
              <a:ext uri="{FF2B5EF4-FFF2-40B4-BE49-F238E27FC236}">
                <a16:creationId xmlns:a16="http://schemas.microsoft.com/office/drawing/2014/main" id="{7A4B90C6-F387-6B4B-A66C-8E0EE93170D4}"/>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399" name="Rectangle 1398" hidden="1">
            <a:extLst>
              <a:ext uri="{63B3BB69-23CF-44E3-9099-C40C66FF867C}">
                <a14:compatExt xmlns:a14="http://schemas.microsoft.com/office/drawing/2010/main" spid="_x0000_s1049"/>
              </a:ext>
              <a:ext uri="{FF2B5EF4-FFF2-40B4-BE49-F238E27FC236}">
                <a16:creationId xmlns:a16="http://schemas.microsoft.com/office/drawing/2014/main" id="{F041802F-E3E8-D84B-9A0F-31E41E140FD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0" name="Rectangle 1399" hidden="1">
            <a:extLst>
              <a:ext uri="{63B3BB69-23CF-44E3-9099-C40C66FF867C}">
                <a14:compatExt xmlns:a14="http://schemas.microsoft.com/office/drawing/2010/main" spid="_x0000_s1054"/>
              </a:ext>
              <a:ext uri="{FF2B5EF4-FFF2-40B4-BE49-F238E27FC236}">
                <a16:creationId xmlns:a16="http://schemas.microsoft.com/office/drawing/2014/main" id="{53156261-56A3-E846-A2F4-4CB04A4909DA}"/>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1" name="Rectangle 1400" hidden="1">
            <a:extLst>
              <a:ext uri="{63B3BB69-23CF-44E3-9099-C40C66FF867C}">
                <a14:compatExt xmlns:a14="http://schemas.microsoft.com/office/drawing/2010/main" spid="_x0000_s1055"/>
              </a:ext>
              <a:ext uri="{FF2B5EF4-FFF2-40B4-BE49-F238E27FC236}">
                <a16:creationId xmlns:a16="http://schemas.microsoft.com/office/drawing/2014/main" id="{2B4BEA2D-213E-0046-90E5-89F458B056F3}"/>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2" name="Rectangle 1401" hidden="1">
            <a:extLst>
              <a:ext uri="{63B3BB69-23CF-44E3-9099-C40C66FF867C}">
                <a14:compatExt xmlns:a14="http://schemas.microsoft.com/office/drawing/2010/main" spid="_x0000_s1040"/>
              </a:ext>
              <a:ext uri="{FF2B5EF4-FFF2-40B4-BE49-F238E27FC236}">
                <a16:creationId xmlns:a16="http://schemas.microsoft.com/office/drawing/2014/main" id="{92452BDB-4090-6841-9289-162194DCCA0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3" name="Rectangle 1402" hidden="1">
            <a:extLst>
              <a:ext uri="{63B3BB69-23CF-44E3-9099-C40C66FF867C}">
                <a14:compatExt xmlns:a14="http://schemas.microsoft.com/office/drawing/2010/main" spid="_x0000_s1043"/>
              </a:ext>
              <a:ext uri="{FF2B5EF4-FFF2-40B4-BE49-F238E27FC236}">
                <a16:creationId xmlns:a16="http://schemas.microsoft.com/office/drawing/2014/main" id="{BB320624-8B45-6D4A-8B68-5D2F4C4734BE}"/>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04" name="Rectangle 1403" hidden="1">
            <a:extLst>
              <a:ext uri="{63B3BB69-23CF-44E3-9099-C40C66FF867C}">
                <a14:compatExt xmlns:a14="http://schemas.microsoft.com/office/drawing/2010/main" spid="_x0000_s1044"/>
              </a:ext>
              <a:ext uri="{FF2B5EF4-FFF2-40B4-BE49-F238E27FC236}">
                <a16:creationId xmlns:a16="http://schemas.microsoft.com/office/drawing/2014/main" id="{0B1B2597-6C69-734D-AACB-958D19567C2C}"/>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05" name="Rectangle 1404" hidden="1">
            <a:extLst>
              <a:ext uri="{63B3BB69-23CF-44E3-9099-C40C66FF867C}">
                <a14:compatExt xmlns:a14="http://schemas.microsoft.com/office/drawing/2010/main" spid="_x0000_s1040"/>
              </a:ext>
              <a:ext uri="{FF2B5EF4-FFF2-40B4-BE49-F238E27FC236}">
                <a16:creationId xmlns:a16="http://schemas.microsoft.com/office/drawing/2014/main" id="{1DA22DFB-CD50-2343-9941-43EE6C23390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6" name="Rectangle 1405" hidden="1">
            <a:extLst>
              <a:ext uri="{63B3BB69-23CF-44E3-9099-C40C66FF867C}">
                <a14:compatExt xmlns:a14="http://schemas.microsoft.com/office/drawing/2010/main" spid="_x0000_s1040"/>
              </a:ext>
              <a:ext uri="{FF2B5EF4-FFF2-40B4-BE49-F238E27FC236}">
                <a16:creationId xmlns:a16="http://schemas.microsoft.com/office/drawing/2014/main" id="{9EDC4462-CF9A-B343-8F3D-F202BEE0792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7" name="Rectangle 1406" hidden="1">
            <a:extLst>
              <a:ext uri="{63B3BB69-23CF-44E3-9099-C40C66FF867C}">
                <a14:compatExt xmlns:a14="http://schemas.microsoft.com/office/drawing/2010/main" spid="_x0000_s1049"/>
              </a:ext>
              <a:ext uri="{FF2B5EF4-FFF2-40B4-BE49-F238E27FC236}">
                <a16:creationId xmlns:a16="http://schemas.microsoft.com/office/drawing/2014/main" id="{73A68834-F2C0-3842-B8EB-58D4823623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8" name="Rectangle 1407" hidden="1">
            <a:extLst>
              <a:ext uri="{63B3BB69-23CF-44E3-9099-C40C66FF867C}">
                <a14:compatExt xmlns:a14="http://schemas.microsoft.com/office/drawing/2010/main" spid="_x0000_s1040"/>
              </a:ext>
              <a:ext uri="{FF2B5EF4-FFF2-40B4-BE49-F238E27FC236}">
                <a16:creationId xmlns:a16="http://schemas.microsoft.com/office/drawing/2014/main" id="{BC0BA4A6-215D-AB41-826F-0F162A014C3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09" name="Rectangle 1408" hidden="1">
            <a:extLst>
              <a:ext uri="{63B3BB69-23CF-44E3-9099-C40C66FF867C}">
                <a14:compatExt xmlns:a14="http://schemas.microsoft.com/office/drawing/2010/main" spid="_x0000_s1040"/>
              </a:ext>
              <a:ext uri="{FF2B5EF4-FFF2-40B4-BE49-F238E27FC236}">
                <a16:creationId xmlns:a16="http://schemas.microsoft.com/office/drawing/2014/main" id="{ABBB24EF-F8D2-4546-9315-8353FCAAE67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0" name="Rectangle 1409" hidden="1">
            <a:extLst>
              <a:ext uri="{63B3BB69-23CF-44E3-9099-C40C66FF867C}">
                <a14:compatExt xmlns:a14="http://schemas.microsoft.com/office/drawing/2010/main" spid="_x0000_s1049"/>
              </a:ext>
              <a:ext uri="{FF2B5EF4-FFF2-40B4-BE49-F238E27FC236}">
                <a16:creationId xmlns:a16="http://schemas.microsoft.com/office/drawing/2014/main" id="{3A4F0C7D-E14C-8045-89B6-B6DEBB1D71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1" name="Rectangle 1410" hidden="1">
            <a:extLst>
              <a:ext uri="{63B3BB69-23CF-44E3-9099-C40C66FF867C}">
                <a14:compatExt xmlns:a14="http://schemas.microsoft.com/office/drawing/2010/main" spid="_x0000_s1040"/>
              </a:ext>
              <a:ext uri="{FF2B5EF4-FFF2-40B4-BE49-F238E27FC236}">
                <a16:creationId xmlns:a16="http://schemas.microsoft.com/office/drawing/2014/main" id="{4C8746A2-C25A-D945-BEA7-1B2F4587A9B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2" name="Rectangle 1411" hidden="1">
            <a:extLst>
              <a:ext uri="{63B3BB69-23CF-44E3-9099-C40C66FF867C}">
                <a14:compatExt xmlns:a14="http://schemas.microsoft.com/office/drawing/2010/main" spid="_x0000_s1040"/>
              </a:ext>
              <a:ext uri="{FF2B5EF4-FFF2-40B4-BE49-F238E27FC236}">
                <a16:creationId xmlns:a16="http://schemas.microsoft.com/office/drawing/2014/main" id="{406B7E10-6A01-2249-B0B4-03176F3530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3" name="Rectangle 1412" hidden="1">
            <a:extLst>
              <a:ext uri="{63B3BB69-23CF-44E3-9099-C40C66FF867C}">
                <a14:compatExt xmlns:a14="http://schemas.microsoft.com/office/drawing/2010/main" spid="_x0000_s1049"/>
              </a:ext>
              <a:ext uri="{FF2B5EF4-FFF2-40B4-BE49-F238E27FC236}">
                <a16:creationId xmlns:a16="http://schemas.microsoft.com/office/drawing/2014/main" id="{AB18D53A-1B01-2846-84FE-F7850BB9DC2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4" name="Rectangle 1413" hidden="1">
            <a:extLst>
              <a:ext uri="{63B3BB69-23CF-44E3-9099-C40C66FF867C}">
                <a14:compatExt xmlns:a14="http://schemas.microsoft.com/office/drawing/2010/main" spid="_x0000_s1040"/>
              </a:ext>
              <a:ext uri="{FF2B5EF4-FFF2-40B4-BE49-F238E27FC236}">
                <a16:creationId xmlns:a16="http://schemas.microsoft.com/office/drawing/2014/main" id="{3A5C877A-7D87-F947-B07F-5A59211A161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5" name="Rectangle 1414" hidden="1">
            <a:extLst>
              <a:ext uri="{63B3BB69-23CF-44E3-9099-C40C66FF867C}">
                <a14:compatExt xmlns:a14="http://schemas.microsoft.com/office/drawing/2010/main" spid="_x0000_s1040"/>
              </a:ext>
              <a:ext uri="{FF2B5EF4-FFF2-40B4-BE49-F238E27FC236}">
                <a16:creationId xmlns:a16="http://schemas.microsoft.com/office/drawing/2014/main" id="{409CBFDD-B528-344F-8F26-B0FCB8F5310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6" name="Rectangle 1415" hidden="1">
            <a:extLst>
              <a:ext uri="{63B3BB69-23CF-44E3-9099-C40C66FF867C}">
                <a14:compatExt xmlns:a14="http://schemas.microsoft.com/office/drawing/2010/main" spid="_x0000_s1049"/>
              </a:ext>
              <a:ext uri="{FF2B5EF4-FFF2-40B4-BE49-F238E27FC236}">
                <a16:creationId xmlns:a16="http://schemas.microsoft.com/office/drawing/2014/main" id="{2AA4A90C-1B47-554A-87BF-293F0F36C75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7" name="Rectangle 1416" hidden="1">
            <a:extLst>
              <a:ext uri="{63B3BB69-23CF-44E3-9099-C40C66FF867C}">
                <a14:compatExt xmlns:a14="http://schemas.microsoft.com/office/drawing/2010/main" spid="_x0000_s1040"/>
              </a:ext>
              <a:ext uri="{FF2B5EF4-FFF2-40B4-BE49-F238E27FC236}">
                <a16:creationId xmlns:a16="http://schemas.microsoft.com/office/drawing/2014/main" id="{AB03D929-C6DA-174E-988C-5E778E09882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8" name="Rectangle 1417" hidden="1">
            <a:extLst>
              <a:ext uri="{63B3BB69-23CF-44E3-9099-C40C66FF867C}">
                <a14:compatExt xmlns:a14="http://schemas.microsoft.com/office/drawing/2010/main" spid="_x0000_s1040"/>
              </a:ext>
              <a:ext uri="{FF2B5EF4-FFF2-40B4-BE49-F238E27FC236}">
                <a16:creationId xmlns:a16="http://schemas.microsoft.com/office/drawing/2014/main" id="{94C11E38-0A7F-674F-B660-5BDB017E41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19" name="Rectangle 1418" hidden="1">
            <a:extLst>
              <a:ext uri="{63B3BB69-23CF-44E3-9099-C40C66FF867C}">
                <a14:compatExt xmlns:a14="http://schemas.microsoft.com/office/drawing/2010/main" spid="_x0000_s1049"/>
              </a:ext>
              <a:ext uri="{FF2B5EF4-FFF2-40B4-BE49-F238E27FC236}">
                <a16:creationId xmlns:a16="http://schemas.microsoft.com/office/drawing/2014/main" id="{4AFE6E70-A166-E147-9D79-4109AFF491C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0" name="Rectangle 1419" hidden="1">
            <a:extLst>
              <a:ext uri="{63B3BB69-23CF-44E3-9099-C40C66FF867C}">
                <a14:compatExt xmlns:a14="http://schemas.microsoft.com/office/drawing/2010/main" spid="_x0000_s1040"/>
              </a:ext>
              <a:ext uri="{FF2B5EF4-FFF2-40B4-BE49-F238E27FC236}">
                <a16:creationId xmlns:a16="http://schemas.microsoft.com/office/drawing/2014/main" id="{B8AE6E82-32F5-5F48-B6FB-95EA307AE65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1" name="Rectangle 1420" hidden="1">
            <a:extLst>
              <a:ext uri="{63B3BB69-23CF-44E3-9099-C40C66FF867C}">
                <a14:compatExt xmlns:a14="http://schemas.microsoft.com/office/drawing/2010/main" spid="_x0000_s1040"/>
              </a:ext>
              <a:ext uri="{FF2B5EF4-FFF2-40B4-BE49-F238E27FC236}">
                <a16:creationId xmlns:a16="http://schemas.microsoft.com/office/drawing/2014/main" id="{EFD6D194-2672-9348-B18E-401683642BA8}"/>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2" name="Rectangle 1421" hidden="1">
            <a:extLst>
              <a:ext uri="{63B3BB69-23CF-44E3-9099-C40C66FF867C}">
                <a14:compatExt xmlns:a14="http://schemas.microsoft.com/office/drawing/2010/main" spid="_x0000_s1049"/>
              </a:ext>
              <a:ext uri="{FF2B5EF4-FFF2-40B4-BE49-F238E27FC236}">
                <a16:creationId xmlns:a16="http://schemas.microsoft.com/office/drawing/2014/main" id="{E4C10E7D-2484-E84B-8510-FF92D0D3103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3" name="Rectangle 1422" hidden="1">
            <a:extLst>
              <a:ext uri="{63B3BB69-23CF-44E3-9099-C40C66FF867C}">
                <a14:compatExt xmlns:a14="http://schemas.microsoft.com/office/drawing/2010/main" spid="_x0000_s1040"/>
              </a:ext>
              <a:ext uri="{FF2B5EF4-FFF2-40B4-BE49-F238E27FC236}">
                <a16:creationId xmlns:a16="http://schemas.microsoft.com/office/drawing/2014/main" id="{038A0E97-674B-8B44-85DE-AB1A307D6B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4" name="Rectangle 1423" hidden="1">
            <a:extLst>
              <a:ext uri="{63B3BB69-23CF-44E3-9099-C40C66FF867C}">
                <a14:compatExt xmlns:a14="http://schemas.microsoft.com/office/drawing/2010/main" spid="_x0000_s1040"/>
              </a:ext>
              <a:ext uri="{FF2B5EF4-FFF2-40B4-BE49-F238E27FC236}">
                <a16:creationId xmlns:a16="http://schemas.microsoft.com/office/drawing/2014/main" id="{1F65F2C7-BCBB-7841-B6A7-2D87C85AB19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5" name="Rectangle 1424" hidden="1">
            <a:extLst>
              <a:ext uri="{63B3BB69-23CF-44E3-9099-C40C66FF867C}">
                <a14:compatExt xmlns:a14="http://schemas.microsoft.com/office/drawing/2010/main" spid="_x0000_s1049"/>
              </a:ext>
              <a:ext uri="{FF2B5EF4-FFF2-40B4-BE49-F238E27FC236}">
                <a16:creationId xmlns:a16="http://schemas.microsoft.com/office/drawing/2014/main" id="{7903DF7D-B6D5-C547-A637-53CE1FCFE3F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6" name="Rectangle 1425" hidden="1">
            <a:extLst>
              <a:ext uri="{63B3BB69-23CF-44E3-9099-C40C66FF867C}">
                <a14:compatExt xmlns:a14="http://schemas.microsoft.com/office/drawing/2010/main" spid="_x0000_s1040"/>
              </a:ext>
              <a:ext uri="{FF2B5EF4-FFF2-40B4-BE49-F238E27FC236}">
                <a16:creationId xmlns:a16="http://schemas.microsoft.com/office/drawing/2014/main" id="{43F39B02-38C4-B045-A59E-FDB6258E81C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7" name="Rectangle 1426" hidden="1">
            <a:extLst>
              <a:ext uri="{63B3BB69-23CF-44E3-9099-C40C66FF867C}">
                <a14:compatExt xmlns:a14="http://schemas.microsoft.com/office/drawing/2010/main" spid="_x0000_s1040"/>
              </a:ext>
              <a:ext uri="{FF2B5EF4-FFF2-40B4-BE49-F238E27FC236}">
                <a16:creationId xmlns:a16="http://schemas.microsoft.com/office/drawing/2014/main" id="{A8627454-3F89-5943-AF4F-E90FE606BED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8" name="Rectangle 1427" hidden="1">
            <a:extLst>
              <a:ext uri="{63B3BB69-23CF-44E3-9099-C40C66FF867C}">
                <a14:compatExt xmlns:a14="http://schemas.microsoft.com/office/drawing/2010/main" spid="_x0000_s1049"/>
              </a:ext>
              <a:ext uri="{FF2B5EF4-FFF2-40B4-BE49-F238E27FC236}">
                <a16:creationId xmlns:a16="http://schemas.microsoft.com/office/drawing/2014/main" id="{C38988D7-B965-5240-9E49-D8A3D67972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29" name="Rectangle 1428" hidden="1">
            <a:extLst>
              <a:ext uri="{63B3BB69-23CF-44E3-9099-C40C66FF867C}">
                <a14:compatExt xmlns:a14="http://schemas.microsoft.com/office/drawing/2010/main" spid="_x0000_s1040"/>
              </a:ext>
              <a:ext uri="{FF2B5EF4-FFF2-40B4-BE49-F238E27FC236}">
                <a16:creationId xmlns:a16="http://schemas.microsoft.com/office/drawing/2014/main" id="{DE1AF3D5-0D90-9941-8F10-3AF005F7737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0" name="Rectangle 1429" hidden="1">
            <a:extLst>
              <a:ext uri="{63B3BB69-23CF-44E3-9099-C40C66FF867C}">
                <a14:compatExt xmlns:a14="http://schemas.microsoft.com/office/drawing/2010/main" spid="_x0000_s1040"/>
              </a:ext>
              <a:ext uri="{FF2B5EF4-FFF2-40B4-BE49-F238E27FC236}">
                <a16:creationId xmlns:a16="http://schemas.microsoft.com/office/drawing/2014/main" id="{15A5888F-560F-2546-88A8-1447AE775D3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1" name="Rectangle 1430" hidden="1">
            <a:extLst>
              <a:ext uri="{63B3BB69-23CF-44E3-9099-C40C66FF867C}">
                <a14:compatExt xmlns:a14="http://schemas.microsoft.com/office/drawing/2010/main" spid="_x0000_s1049"/>
              </a:ext>
              <a:ext uri="{FF2B5EF4-FFF2-40B4-BE49-F238E27FC236}">
                <a16:creationId xmlns:a16="http://schemas.microsoft.com/office/drawing/2014/main" id="{6E9508A8-0B46-914B-B375-668FF8942A5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2" name="Rectangle 1431" hidden="1">
            <a:extLst>
              <a:ext uri="{63B3BB69-23CF-44E3-9099-C40C66FF867C}">
                <a14:compatExt xmlns:a14="http://schemas.microsoft.com/office/drawing/2010/main" spid="_x0000_s1040"/>
              </a:ext>
              <a:ext uri="{FF2B5EF4-FFF2-40B4-BE49-F238E27FC236}">
                <a16:creationId xmlns:a16="http://schemas.microsoft.com/office/drawing/2014/main" id="{ADD06D98-B6B0-2C4C-80CD-156BFB5C44A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3" name="Rectangle 1432" hidden="1">
            <a:extLst>
              <a:ext uri="{63B3BB69-23CF-44E3-9099-C40C66FF867C}">
                <a14:compatExt xmlns:a14="http://schemas.microsoft.com/office/drawing/2010/main" spid="_x0000_s1040"/>
              </a:ext>
              <a:ext uri="{FF2B5EF4-FFF2-40B4-BE49-F238E27FC236}">
                <a16:creationId xmlns:a16="http://schemas.microsoft.com/office/drawing/2014/main" id="{911E699C-69D7-2A45-B763-0EAD428F584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4" name="Rectangle 1433" hidden="1">
            <a:extLst>
              <a:ext uri="{63B3BB69-23CF-44E3-9099-C40C66FF867C}">
                <a14:compatExt xmlns:a14="http://schemas.microsoft.com/office/drawing/2010/main" spid="_x0000_s1049"/>
              </a:ext>
              <a:ext uri="{FF2B5EF4-FFF2-40B4-BE49-F238E27FC236}">
                <a16:creationId xmlns:a16="http://schemas.microsoft.com/office/drawing/2014/main" id="{9F68C036-B72C-8B40-9842-3160146D7BC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5" name="Rectangle 1434" hidden="1">
            <a:extLst>
              <a:ext uri="{63B3BB69-23CF-44E3-9099-C40C66FF867C}">
                <a14:compatExt xmlns:a14="http://schemas.microsoft.com/office/drawing/2010/main" spid="_x0000_s1040"/>
              </a:ext>
              <a:ext uri="{FF2B5EF4-FFF2-40B4-BE49-F238E27FC236}">
                <a16:creationId xmlns:a16="http://schemas.microsoft.com/office/drawing/2014/main" id="{0B547B02-9AD7-DD4F-8EA4-E88DEE306C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6" name="Rectangle 1435" hidden="1">
            <a:extLst>
              <a:ext uri="{63B3BB69-23CF-44E3-9099-C40C66FF867C}">
                <a14:compatExt xmlns:a14="http://schemas.microsoft.com/office/drawing/2010/main" spid="_x0000_s1040"/>
              </a:ext>
              <a:ext uri="{FF2B5EF4-FFF2-40B4-BE49-F238E27FC236}">
                <a16:creationId xmlns:a16="http://schemas.microsoft.com/office/drawing/2014/main" id="{67E1DC6D-8C99-D047-849E-E187BE82AE2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7" name="Rectangle 1436" hidden="1">
            <a:extLst>
              <a:ext uri="{63B3BB69-23CF-44E3-9099-C40C66FF867C}">
                <a14:compatExt xmlns:a14="http://schemas.microsoft.com/office/drawing/2010/main" spid="_x0000_s1049"/>
              </a:ext>
              <a:ext uri="{FF2B5EF4-FFF2-40B4-BE49-F238E27FC236}">
                <a16:creationId xmlns:a16="http://schemas.microsoft.com/office/drawing/2014/main" id="{0CB161FB-0EFB-5C4B-97D9-EE13D5EDC78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8" name="Rectangle 1437" hidden="1">
            <a:extLst>
              <a:ext uri="{63B3BB69-23CF-44E3-9099-C40C66FF867C}">
                <a14:compatExt xmlns:a14="http://schemas.microsoft.com/office/drawing/2010/main" spid="_x0000_s1040"/>
              </a:ext>
              <a:ext uri="{FF2B5EF4-FFF2-40B4-BE49-F238E27FC236}">
                <a16:creationId xmlns:a16="http://schemas.microsoft.com/office/drawing/2014/main" id="{DEA09110-B1A5-EF48-A733-EA1C4E04814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39" name="Rectangle 1438" hidden="1">
            <a:extLst>
              <a:ext uri="{63B3BB69-23CF-44E3-9099-C40C66FF867C}">
                <a14:compatExt xmlns:a14="http://schemas.microsoft.com/office/drawing/2010/main" spid="_x0000_s1040"/>
              </a:ext>
              <a:ext uri="{FF2B5EF4-FFF2-40B4-BE49-F238E27FC236}">
                <a16:creationId xmlns:a16="http://schemas.microsoft.com/office/drawing/2014/main" id="{61E90D38-73B0-674B-8A99-6760B8ADE87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0" name="Rectangle 1439" hidden="1">
            <a:extLst>
              <a:ext uri="{63B3BB69-23CF-44E3-9099-C40C66FF867C}">
                <a14:compatExt xmlns:a14="http://schemas.microsoft.com/office/drawing/2010/main" spid="_x0000_s1049"/>
              </a:ext>
              <a:ext uri="{FF2B5EF4-FFF2-40B4-BE49-F238E27FC236}">
                <a16:creationId xmlns:a16="http://schemas.microsoft.com/office/drawing/2014/main" id="{74D78489-891C-8848-9280-101E1C816F11}"/>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1" name="Rectangle 1440" hidden="1">
            <a:extLst>
              <a:ext uri="{63B3BB69-23CF-44E3-9099-C40C66FF867C}">
                <a14:compatExt xmlns:a14="http://schemas.microsoft.com/office/drawing/2010/main" spid="_x0000_s1040"/>
              </a:ext>
              <a:ext uri="{FF2B5EF4-FFF2-40B4-BE49-F238E27FC236}">
                <a16:creationId xmlns:a16="http://schemas.microsoft.com/office/drawing/2014/main" id="{9A6C84DA-69F4-EC4A-A75D-5C4AE9BBBDA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2" name="Rectangle 1441" hidden="1">
            <a:extLst>
              <a:ext uri="{63B3BB69-23CF-44E3-9099-C40C66FF867C}">
                <a14:compatExt xmlns:a14="http://schemas.microsoft.com/office/drawing/2010/main" spid="_x0000_s1040"/>
              </a:ext>
              <a:ext uri="{FF2B5EF4-FFF2-40B4-BE49-F238E27FC236}">
                <a16:creationId xmlns:a16="http://schemas.microsoft.com/office/drawing/2014/main" id="{A7F70AF2-06C5-2A45-ACC0-9DBF8847C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3" name="Rectangle 1442" hidden="1">
            <a:extLst>
              <a:ext uri="{63B3BB69-23CF-44E3-9099-C40C66FF867C}">
                <a14:compatExt xmlns:a14="http://schemas.microsoft.com/office/drawing/2010/main" spid="_x0000_s1049"/>
              </a:ext>
              <a:ext uri="{FF2B5EF4-FFF2-40B4-BE49-F238E27FC236}">
                <a16:creationId xmlns:a16="http://schemas.microsoft.com/office/drawing/2014/main" id="{9B17E5BF-4D1D-AF45-AB47-D1BB0DF6536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4" name="Rectangle 1443" hidden="1">
            <a:extLst>
              <a:ext uri="{63B3BB69-23CF-44E3-9099-C40C66FF867C}">
                <a14:compatExt xmlns:a14="http://schemas.microsoft.com/office/drawing/2010/main" spid="_x0000_s1040"/>
              </a:ext>
              <a:ext uri="{FF2B5EF4-FFF2-40B4-BE49-F238E27FC236}">
                <a16:creationId xmlns:a16="http://schemas.microsoft.com/office/drawing/2014/main" id="{36DBE956-C975-C748-B13F-DCA9F45ACBA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5" name="Rectangle 1444" hidden="1">
            <a:extLst>
              <a:ext uri="{63B3BB69-23CF-44E3-9099-C40C66FF867C}">
                <a14:compatExt xmlns:a14="http://schemas.microsoft.com/office/drawing/2010/main" spid="_x0000_s1040"/>
              </a:ext>
              <a:ext uri="{FF2B5EF4-FFF2-40B4-BE49-F238E27FC236}">
                <a16:creationId xmlns:a16="http://schemas.microsoft.com/office/drawing/2014/main" id="{1B4307F1-5575-E440-92AF-1B4B11A8509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6" name="Rectangle 1445" hidden="1">
            <a:extLst>
              <a:ext uri="{63B3BB69-23CF-44E3-9099-C40C66FF867C}">
                <a14:compatExt xmlns:a14="http://schemas.microsoft.com/office/drawing/2010/main" spid="_x0000_s1049"/>
              </a:ext>
              <a:ext uri="{FF2B5EF4-FFF2-40B4-BE49-F238E27FC236}">
                <a16:creationId xmlns:a16="http://schemas.microsoft.com/office/drawing/2014/main" id="{E07F30DB-F0D1-C848-9F62-F6E60E3B338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7" name="Rectangle 1446" hidden="1">
            <a:extLst>
              <a:ext uri="{63B3BB69-23CF-44E3-9099-C40C66FF867C}">
                <a14:compatExt xmlns:a14="http://schemas.microsoft.com/office/drawing/2010/main" spid="_x0000_s1040"/>
              </a:ext>
              <a:ext uri="{FF2B5EF4-FFF2-40B4-BE49-F238E27FC236}">
                <a16:creationId xmlns:a16="http://schemas.microsoft.com/office/drawing/2014/main" id="{8D0917A0-9495-E148-9AF3-1B06A300FB0B}"/>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8" name="Rectangle 1447" hidden="1">
            <a:extLst>
              <a:ext uri="{63B3BB69-23CF-44E3-9099-C40C66FF867C}">
                <a14:compatExt xmlns:a14="http://schemas.microsoft.com/office/drawing/2010/main" spid="_x0000_s1040"/>
              </a:ext>
              <a:ext uri="{FF2B5EF4-FFF2-40B4-BE49-F238E27FC236}">
                <a16:creationId xmlns:a16="http://schemas.microsoft.com/office/drawing/2014/main" id="{34BF16C4-6504-8349-946A-21CB54D3B1F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49" name="Rectangle 1448" hidden="1">
            <a:extLst>
              <a:ext uri="{63B3BB69-23CF-44E3-9099-C40C66FF867C}">
                <a14:compatExt xmlns:a14="http://schemas.microsoft.com/office/drawing/2010/main" spid="_x0000_s1049"/>
              </a:ext>
              <a:ext uri="{FF2B5EF4-FFF2-40B4-BE49-F238E27FC236}">
                <a16:creationId xmlns:a16="http://schemas.microsoft.com/office/drawing/2014/main" id="{CE2A948B-572D-CE4F-992B-D2402ACC5D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0" name="Rectangle 1449" hidden="1">
            <a:extLst>
              <a:ext uri="{63B3BB69-23CF-44E3-9099-C40C66FF867C}">
                <a14:compatExt xmlns:a14="http://schemas.microsoft.com/office/drawing/2010/main" spid="_x0000_s1040"/>
              </a:ext>
              <a:ext uri="{FF2B5EF4-FFF2-40B4-BE49-F238E27FC236}">
                <a16:creationId xmlns:a16="http://schemas.microsoft.com/office/drawing/2014/main" id="{761BB6AC-D4BF-C049-97CE-9F5A07FC0C4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1" name="Rectangle 1450" hidden="1">
            <a:extLst>
              <a:ext uri="{63B3BB69-23CF-44E3-9099-C40C66FF867C}">
                <a14:compatExt xmlns:a14="http://schemas.microsoft.com/office/drawing/2010/main" spid="_x0000_s1040"/>
              </a:ext>
              <a:ext uri="{FF2B5EF4-FFF2-40B4-BE49-F238E27FC236}">
                <a16:creationId xmlns:a16="http://schemas.microsoft.com/office/drawing/2014/main" id="{644FBDF0-8365-7D49-A985-5A273AF4802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2" name="Rectangle 1451" hidden="1">
            <a:extLst>
              <a:ext uri="{63B3BB69-23CF-44E3-9099-C40C66FF867C}">
                <a14:compatExt xmlns:a14="http://schemas.microsoft.com/office/drawing/2010/main" spid="_x0000_s1049"/>
              </a:ext>
              <a:ext uri="{FF2B5EF4-FFF2-40B4-BE49-F238E27FC236}">
                <a16:creationId xmlns:a16="http://schemas.microsoft.com/office/drawing/2014/main" id="{AEEA810D-929A-784E-86C9-8DC1E7AACB37}"/>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3" name="Rectangle 1452" hidden="1">
            <a:extLst>
              <a:ext uri="{63B3BB69-23CF-44E3-9099-C40C66FF867C}">
                <a14:compatExt xmlns:a14="http://schemas.microsoft.com/office/drawing/2010/main" spid="_x0000_s1040"/>
              </a:ext>
              <a:ext uri="{FF2B5EF4-FFF2-40B4-BE49-F238E27FC236}">
                <a16:creationId xmlns:a16="http://schemas.microsoft.com/office/drawing/2014/main" id="{3B8EE0BC-3CFF-B045-8ACC-B7BF3D90879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4" name="Rectangle 1453" hidden="1">
            <a:extLst>
              <a:ext uri="{63B3BB69-23CF-44E3-9099-C40C66FF867C}">
                <a14:compatExt xmlns:a14="http://schemas.microsoft.com/office/drawing/2010/main" spid="_x0000_s1040"/>
              </a:ext>
              <a:ext uri="{FF2B5EF4-FFF2-40B4-BE49-F238E27FC236}">
                <a16:creationId xmlns:a16="http://schemas.microsoft.com/office/drawing/2014/main" id="{27BE1FE1-C5C4-2B49-A526-0E8B958A4D0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5" name="Rectangle 1454" hidden="1">
            <a:extLst>
              <a:ext uri="{63B3BB69-23CF-44E3-9099-C40C66FF867C}">
                <a14:compatExt xmlns:a14="http://schemas.microsoft.com/office/drawing/2010/main" spid="_x0000_s1040"/>
              </a:ext>
              <a:ext uri="{FF2B5EF4-FFF2-40B4-BE49-F238E27FC236}">
                <a16:creationId xmlns:a16="http://schemas.microsoft.com/office/drawing/2014/main" id="{8BA30B26-7C49-7143-9C8B-43122A90DAB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6" name="Rectangle 1455" hidden="1">
            <a:extLst>
              <a:ext uri="{63B3BB69-23CF-44E3-9099-C40C66FF867C}">
                <a14:compatExt xmlns:a14="http://schemas.microsoft.com/office/drawing/2010/main" spid="_x0000_s1040"/>
              </a:ext>
              <a:ext uri="{FF2B5EF4-FFF2-40B4-BE49-F238E27FC236}">
                <a16:creationId xmlns:a16="http://schemas.microsoft.com/office/drawing/2014/main" id="{820C6E04-3630-F54A-BC3B-BA48A6B9E21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7" name="Rectangle 1456" hidden="1">
            <a:extLst>
              <a:ext uri="{63B3BB69-23CF-44E3-9099-C40C66FF867C}">
                <a14:compatExt xmlns:a14="http://schemas.microsoft.com/office/drawing/2010/main" spid="_x0000_s1039"/>
              </a:ext>
              <a:ext uri="{FF2B5EF4-FFF2-40B4-BE49-F238E27FC236}">
                <a16:creationId xmlns:a16="http://schemas.microsoft.com/office/drawing/2014/main" id="{305BBFF9-3F46-8746-B54D-D6EDE3522869}"/>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58" name="Rectangle 1457" hidden="1">
            <a:extLst>
              <a:ext uri="{63B3BB69-23CF-44E3-9099-C40C66FF867C}">
                <a14:compatExt xmlns:a14="http://schemas.microsoft.com/office/drawing/2010/main" spid="_x0000_s1040"/>
              </a:ext>
              <a:ext uri="{FF2B5EF4-FFF2-40B4-BE49-F238E27FC236}">
                <a16:creationId xmlns:a16="http://schemas.microsoft.com/office/drawing/2014/main" id="{61E8E95F-CAF3-B641-A9A2-C6643F996AB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59" name="Rectangle 1458" hidden="1">
            <a:extLst>
              <a:ext uri="{63B3BB69-23CF-44E3-9099-C40C66FF867C}">
                <a14:compatExt xmlns:a14="http://schemas.microsoft.com/office/drawing/2010/main" spid="_x0000_s1043"/>
              </a:ext>
              <a:ext uri="{FF2B5EF4-FFF2-40B4-BE49-F238E27FC236}">
                <a16:creationId xmlns:a16="http://schemas.microsoft.com/office/drawing/2014/main" id="{21DE4E88-6FE6-8542-8EEC-A7317DBF6B94}"/>
              </a:ext>
            </a:extLst>
          </p:cNvPr>
          <p:cNvSpPr/>
          <p:nvPr/>
        </p:nvSpPr>
        <p:spPr>
          <a:xfrm>
            <a:off x="7981950" y="-2779713"/>
            <a:ext cx="977900" cy="863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0" name="Rectangle 1459" hidden="1">
            <a:extLst>
              <a:ext uri="{63B3BB69-23CF-44E3-9099-C40C66FF867C}">
                <a14:compatExt xmlns:a14="http://schemas.microsoft.com/office/drawing/2010/main" spid="_x0000_s1044"/>
              </a:ext>
              <a:ext uri="{FF2B5EF4-FFF2-40B4-BE49-F238E27FC236}">
                <a16:creationId xmlns:a16="http://schemas.microsoft.com/office/drawing/2014/main" id="{61BD0B5B-F582-5F44-854B-6C141AB8A93C}"/>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1" name="Rectangle 1460" hidden="1">
            <a:extLst>
              <a:ext uri="{63B3BB69-23CF-44E3-9099-C40C66FF867C}">
                <a14:compatExt xmlns:a14="http://schemas.microsoft.com/office/drawing/2010/main" spid="_x0000_s1049"/>
              </a:ext>
              <a:ext uri="{FF2B5EF4-FFF2-40B4-BE49-F238E27FC236}">
                <a16:creationId xmlns:a16="http://schemas.microsoft.com/office/drawing/2014/main" id="{28471D10-F063-ED41-9383-A911D019CA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2" name="Rectangle 1461" hidden="1">
            <a:extLst>
              <a:ext uri="{63B3BB69-23CF-44E3-9099-C40C66FF867C}">
                <a14:compatExt xmlns:a14="http://schemas.microsoft.com/office/drawing/2010/main" spid="_x0000_s1054"/>
              </a:ext>
              <a:ext uri="{FF2B5EF4-FFF2-40B4-BE49-F238E27FC236}">
                <a16:creationId xmlns:a16="http://schemas.microsoft.com/office/drawing/2014/main" id="{BDEAE195-FFC8-4146-96C3-4CF22F753FE5}"/>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3" name="Rectangle 1462" hidden="1">
            <a:extLst>
              <a:ext uri="{63B3BB69-23CF-44E3-9099-C40C66FF867C}">
                <a14:compatExt xmlns:a14="http://schemas.microsoft.com/office/drawing/2010/main" spid="_x0000_s1055"/>
              </a:ext>
              <a:ext uri="{FF2B5EF4-FFF2-40B4-BE49-F238E27FC236}">
                <a16:creationId xmlns:a16="http://schemas.microsoft.com/office/drawing/2014/main" id="{EB1598E8-53F8-134D-9ED3-ACB35F252CB7}"/>
              </a:ext>
            </a:extLst>
          </p:cNvPr>
          <p:cNvSpPr/>
          <p:nvPr/>
        </p:nvSpPr>
        <p:spPr>
          <a:xfrm>
            <a:off x="79946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4" name="Rectangle 1463" hidden="1">
            <a:extLst>
              <a:ext uri="{63B3BB69-23CF-44E3-9099-C40C66FF867C}">
                <a14:compatExt xmlns:a14="http://schemas.microsoft.com/office/drawing/2010/main" spid="_x0000_s1040"/>
              </a:ext>
              <a:ext uri="{FF2B5EF4-FFF2-40B4-BE49-F238E27FC236}">
                <a16:creationId xmlns:a16="http://schemas.microsoft.com/office/drawing/2014/main" id="{77E8B769-9FA1-F940-A059-6225707A029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5" name="Rectangle 1464" hidden="1">
            <a:extLst>
              <a:ext uri="{63B3BB69-23CF-44E3-9099-C40C66FF867C}">
                <a14:compatExt xmlns:a14="http://schemas.microsoft.com/office/drawing/2010/main" spid="_x0000_s1043"/>
              </a:ext>
              <a:ext uri="{FF2B5EF4-FFF2-40B4-BE49-F238E27FC236}">
                <a16:creationId xmlns:a16="http://schemas.microsoft.com/office/drawing/2014/main" id="{52DE7388-3060-9041-BE22-2B863E9C1713}"/>
              </a:ext>
            </a:extLst>
          </p:cNvPr>
          <p:cNvSpPr/>
          <p:nvPr/>
        </p:nvSpPr>
        <p:spPr>
          <a:xfrm>
            <a:off x="7981950" y="-2779713"/>
            <a:ext cx="977900" cy="9271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YES</a:t>
            </a:r>
            <a:endParaRPr lang="en-US" sz="1200" dirty="0">
              <a:effectLst/>
              <a:latin typeface="Times New Roman" panose="02020603050405020304" pitchFamily="18" charset="0"/>
              <a:ea typeface="Times New Roman" panose="02020603050405020304" pitchFamily="18" charset="0"/>
            </a:endParaRPr>
          </a:p>
        </p:txBody>
      </p:sp>
      <p:sp>
        <p:nvSpPr>
          <p:cNvPr id="1466" name="Rectangle 1465" hidden="1">
            <a:extLst>
              <a:ext uri="{63B3BB69-23CF-44E3-9099-C40C66FF867C}">
                <a14:compatExt xmlns:a14="http://schemas.microsoft.com/office/drawing/2010/main" spid="_x0000_s1044"/>
              </a:ext>
              <a:ext uri="{FF2B5EF4-FFF2-40B4-BE49-F238E27FC236}">
                <a16:creationId xmlns:a16="http://schemas.microsoft.com/office/drawing/2014/main" id="{48CD4456-8E05-9648-972F-E08C24796FC0}"/>
              </a:ext>
            </a:extLst>
          </p:cNvPr>
          <p:cNvSpPr/>
          <p:nvPr/>
        </p:nvSpPr>
        <p:spPr>
          <a:xfrm>
            <a:off x="7981950" y="-2779713"/>
            <a:ext cx="977900" cy="9017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UNKNOWN</a:t>
            </a:r>
            <a:endParaRPr lang="en-US" sz="1200" dirty="0">
              <a:effectLst/>
              <a:latin typeface="Times New Roman" panose="02020603050405020304" pitchFamily="18" charset="0"/>
              <a:ea typeface="Times New Roman" panose="02020603050405020304" pitchFamily="18" charset="0"/>
            </a:endParaRPr>
          </a:p>
        </p:txBody>
      </p:sp>
      <p:sp>
        <p:nvSpPr>
          <p:cNvPr id="1467" name="Rectangle 1466" hidden="1">
            <a:extLst>
              <a:ext uri="{63B3BB69-23CF-44E3-9099-C40C66FF867C}">
                <a14:compatExt xmlns:a14="http://schemas.microsoft.com/office/drawing/2010/main" spid="_x0000_s1040"/>
              </a:ext>
              <a:ext uri="{FF2B5EF4-FFF2-40B4-BE49-F238E27FC236}">
                <a16:creationId xmlns:a16="http://schemas.microsoft.com/office/drawing/2014/main" id="{F4945948-9662-8F44-87C2-0905EEA2767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8" name="Rectangle 1467" hidden="1">
            <a:extLst>
              <a:ext uri="{63B3BB69-23CF-44E3-9099-C40C66FF867C}">
                <a14:compatExt xmlns:a14="http://schemas.microsoft.com/office/drawing/2010/main" spid="_x0000_s1040"/>
              </a:ext>
              <a:ext uri="{FF2B5EF4-FFF2-40B4-BE49-F238E27FC236}">
                <a16:creationId xmlns:a16="http://schemas.microsoft.com/office/drawing/2014/main" id="{BF6C5F0F-56C8-BD4F-A8C4-816B439C3866}"/>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69" name="Rectangle 1468" hidden="1">
            <a:extLst>
              <a:ext uri="{63B3BB69-23CF-44E3-9099-C40C66FF867C}">
                <a14:compatExt xmlns:a14="http://schemas.microsoft.com/office/drawing/2010/main" spid="_x0000_s1049"/>
              </a:ext>
              <a:ext uri="{FF2B5EF4-FFF2-40B4-BE49-F238E27FC236}">
                <a16:creationId xmlns:a16="http://schemas.microsoft.com/office/drawing/2014/main" id="{8DE85DD6-A9E8-5949-84F1-D249F66BFE34}"/>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0" name="Rectangle 1469" hidden="1">
            <a:extLst>
              <a:ext uri="{63B3BB69-23CF-44E3-9099-C40C66FF867C}">
                <a14:compatExt xmlns:a14="http://schemas.microsoft.com/office/drawing/2010/main" spid="_x0000_s1040"/>
              </a:ext>
              <a:ext uri="{FF2B5EF4-FFF2-40B4-BE49-F238E27FC236}">
                <a16:creationId xmlns:a16="http://schemas.microsoft.com/office/drawing/2014/main" id="{9125B8F2-5719-734D-BEE6-C88B24DE4B4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1" name="Rectangle 1470" hidden="1">
            <a:extLst>
              <a:ext uri="{63B3BB69-23CF-44E3-9099-C40C66FF867C}">
                <a14:compatExt xmlns:a14="http://schemas.microsoft.com/office/drawing/2010/main" spid="_x0000_s1040"/>
              </a:ext>
              <a:ext uri="{FF2B5EF4-FFF2-40B4-BE49-F238E27FC236}">
                <a16:creationId xmlns:a16="http://schemas.microsoft.com/office/drawing/2014/main" id="{4F63F4B8-E7F9-0147-BE37-D46B4F482D6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2" name="Rectangle 1471" hidden="1">
            <a:extLst>
              <a:ext uri="{63B3BB69-23CF-44E3-9099-C40C66FF867C}">
                <a14:compatExt xmlns:a14="http://schemas.microsoft.com/office/drawing/2010/main" spid="_x0000_s1049"/>
              </a:ext>
              <a:ext uri="{FF2B5EF4-FFF2-40B4-BE49-F238E27FC236}">
                <a16:creationId xmlns:a16="http://schemas.microsoft.com/office/drawing/2014/main" id="{A7FFB3C9-1028-E448-BC56-7C0286235C37}"/>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3" name="Rectangle 1472" hidden="1">
            <a:extLst>
              <a:ext uri="{63B3BB69-23CF-44E3-9099-C40C66FF867C}">
                <a14:compatExt xmlns:a14="http://schemas.microsoft.com/office/drawing/2010/main" spid="_x0000_s1040"/>
              </a:ext>
              <a:ext uri="{FF2B5EF4-FFF2-40B4-BE49-F238E27FC236}">
                <a16:creationId xmlns:a16="http://schemas.microsoft.com/office/drawing/2014/main" id="{1988E008-7824-ED4E-A9E1-767CBEA5616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4" name="Rectangle 1473" hidden="1">
            <a:extLst>
              <a:ext uri="{63B3BB69-23CF-44E3-9099-C40C66FF867C}">
                <a14:compatExt xmlns:a14="http://schemas.microsoft.com/office/drawing/2010/main" spid="_x0000_s1040"/>
              </a:ext>
              <a:ext uri="{FF2B5EF4-FFF2-40B4-BE49-F238E27FC236}">
                <a16:creationId xmlns:a16="http://schemas.microsoft.com/office/drawing/2014/main" id="{D1ED4DD2-066D-9D4D-A3A1-BA480300EF91}"/>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5" name="Rectangle 1474" hidden="1">
            <a:extLst>
              <a:ext uri="{63B3BB69-23CF-44E3-9099-C40C66FF867C}">
                <a14:compatExt xmlns:a14="http://schemas.microsoft.com/office/drawing/2010/main" spid="_x0000_s1049"/>
              </a:ext>
              <a:ext uri="{FF2B5EF4-FFF2-40B4-BE49-F238E27FC236}">
                <a16:creationId xmlns:a16="http://schemas.microsoft.com/office/drawing/2014/main" id="{68411903-0542-E748-B083-F5C33A4B9AA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6" name="Rectangle 1475" hidden="1">
            <a:extLst>
              <a:ext uri="{63B3BB69-23CF-44E3-9099-C40C66FF867C}">
                <a14:compatExt xmlns:a14="http://schemas.microsoft.com/office/drawing/2010/main" spid="_x0000_s1040"/>
              </a:ext>
              <a:ext uri="{FF2B5EF4-FFF2-40B4-BE49-F238E27FC236}">
                <a16:creationId xmlns:a16="http://schemas.microsoft.com/office/drawing/2014/main" id="{7977E93D-FE81-6A4E-ABAC-51B957A6CA6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7" name="Rectangle 1476" hidden="1">
            <a:extLst>
              <a:ext uri="{63B3BB69-23CF-44E3-9099-C40C66FF867C}">
                <a14:compatExt xmlns:a14="http://schemas.microsoft.com/office/drawing/2010/main" spid="_x0000_s1040"/>
              </a:ext>
              <a:ext uri="{FF2B5EF4-FFF2-40B4-BE49-F238E27FC236}">
                <a16:creationId xmlns:a16="http://schemas.microsoft.com/office/drawing/2014/main" id="{10C81293-243A-C549-88D1-4887A637451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8" name="Rectangle 1477" hidden="1">
            <a:extLst>
              <a:ext uri="{63B3BB69-23CF-44E3-9099-C40C66FF867C}">
                <a14:compatExt xmlns:a14="http://schemas.microsoft.com/office/drawing/2010/main" spid="_x0000_s1049"/>
              </a:ext>
              <a:ext uri="{FF2B5EF4-FFF2-40B4-BE49-F238E27FC236}">
                <a16:creationId xmlns:a16="http://schemas.microsoft.com/office/drawing/2014/main" id="{673A9E5E-38E6-A247-8BF3-CBC6406AF305}"/>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79" name="Rectangle 1478" hidden="1">
            <a:extLst>
              <a:ext uri="{63B3BB69-23CF-44E3-9099-C40C66FF867C}">
                <a14:compatExt xmlns:a14="http://schemas.microsoft.com/office/drawing/2010/main" spid="_x0000_s1040"/>
              </a:ext>
              <a:ext uri="{FF2B5EF4-FFF2-40B4-BE49-F238E27FC236}">
                <a16:creationId xmlns:a16="http://schemas.microsoft.com/office/drawing/2014/main" id="{D1A13D1D-85FB-CD45-AD98-94B3AFF0432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0" name="Rectangle 1479" hidden="1">
            <a:extLst>
              <a:ext uri="{63B3BB69-23CF-44E3-9099-C40C66FF867C}">
                <a14:compatExt xmlns:a14="http://schemas.microsoft.com/office/drawing/2010/main" spid="_x0000_s1040"/>
              </a:ext>
              <a:ext uri="{FF2B5EF4-FFF2-40B4-BE49-F238E27FC236}">
                <a16:creationId xmlns:a16="http://schemas.microsoft.com/office/drawing/2014/main" id="{F463254C-2B22-6F47-90DB-CB9709E2D63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1" name="Rectangle 1480" hidden="1">
            <a:extLst>
              <a:ext uri="{63B3BB69-23CF-44E3-9099-C40C66FF867C}">
                <a14:compatExt xmlns:a14="http://schemas.microsoft.com/office/drawing/2010/main" spid="_x0000_s1049"/>
              </a:ext>
              <a:ext uri="{FF2B5EF4-FFF2-40B4-BE49-F238E27FC236}">
                <a16:creationId xmlns:a16="http://schemas.microsoft.com/office/drawing/2014/main" id="{CCC938AB-6F94-AF40-8C61-429C7838E5D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2" name="Rectangle 1481" hidden="1">
            <a:extLst>
              <a:ext uri="{63B3BB69-23CF-44E3-9099-C40C66FF867C}">
                <a14:compatExt xmlns:a14="http://schemas.microsoft.com/office/drawing/2010/main" spid="_x0000_s1040"/>
              </a:ext>
              <a:ext uri="{FF2B5EF4-FFF2-40B4-BE49-F238E27FC236}">
                <a16:creationId xmlns:a16="http://schemas.microsoft.com/office/drawing/2014/main" id="{937A9F3A-7C55-BC4C-A4C6-773DB657E58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3" name="Rectangle 1482" hidden="1">
            <a:extLst>
              <a:ext uri="{63B3BB69-23CF-44E3-9099-C40C66FF867C}">
                <a14:compatExt xmlns:a14="http://schemas.microsoft.com/office/drawing/2010/main" spid="_x0000_s1040"/>
              </a:ext>
              <a:ext uri="{FF2B5EF4-FFF2-40B4-BE49-F238E27FC236}">
                <a16:creationId xmlns:a16="http://schemas.microsoft.com/office/drawing/2014/main" id="{3E020BD7-E83B-F545-B1B9-B20CABE87B0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4" name="Rectangle 1483" hidden="1">
            <a:extLst>
              <a:ext uri="{63B3BB69-23CF-44E3-9099-C40C66FF867C}">
                <a14:compatExt xmlns:a14="http://schemas.microsoft.com/office/drawing/2010/main" spid="_x0000_s1049"/>
              </a:ext>
              <a:ext uri="{FF2B5EF4-FFF2-40B4-BE49-F238E27FC236}">
                <a16:creationId xmlns:a16="http://schemas.microsoft.com/office/drawing/2014/main" id="{553D9605-8487-274E-810E-60E7458F53AC}"/>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5" name="Rectangle 1484" hidden="1">
            <a:extLst>
              <a:ext uri="{63B3BB69-23CF-44E3-9099-C40C66FF867C}">
                <a14:compatExt xmlns:a14="http://schemas.microsoft.com/office/drawing/2010/main" spid="_x0000_s1040"/>
              </a:ext>
              <a:ext uri="{FF2B5EF4-FFF2-40B4-BE49-F238E27FC236}">
                <a16:creationId xmlns:a16="http://schemas.microsoft.com/office/drawing/2014/main" id="{E9F062ED-6F48-024C-BEB4-CFDB2854B673}"/>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6" name="Rectangle 1485" hidden="1">
            <a:extLst>
              <a:ext uri="{63B3BB69-23CF-44E3-9099-C40C66FF867C}">
                <a14:compatExt xmlns:a14="http://schemas.microsoft.com/office/drawing/2010/main" spid="_x0000_s1040"/>
              </a:ext>
              <a:ext uri="{FF2B5EF4-FFF2-40B4-BE49-F238E27FC236}">
                <a16:creationId xmlns:a16="http://schemas.microsoft.com/office/drawing/2014/main" id="{2B450799-AAF6-1F4E-8FC5-19324835B01D}"/>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7" name="Rectangle 1486" hidden="1">
            <a:extLst>
              <a:ext uri="{63B3BB69-23CF-44E3-9099-C40C66FF867C}">
                <a14:compatExt xmlns:a14="http://schemas.microsoft.com/office/drawing/2010/main" spid="_x0000_s1049"/>
              </a:ext>
              <a:ext uri="{FF2B5EF4-FFF2-40B4-BE49-F238E27FC236}">
                <a16:creationId xmlns:a16="http://schemas.microsoft.com/office/drawing/2014/main" id="{673B9A6E-4F73-6F49-8B4F-648FCBC6335A}"/>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8" name="Rectangle 1487" hidden="1">
            <a:extLst>
              <a:ext uri="{63B3BB69-23CF-44E3-9099-C40C66FF867C}">
                <a14:compatExt xmlns:a14="http://schemas.microsoft.com/office/drawing/2010/main" spid="_x0000_s1040"/>
              </a:ext>
              <a:ext uri="{FF2B5EF4-FFF2-40B4-BE49-F238E27FC236}">
                <a16:creationId xmlns:a16="http://schemas.microsoft.com/office/drawing/2014/main" id="{A758D2C8-0239-684F-9E0E-66742C94E5E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89" name="Rectangle 1488" hidden="1">
            <a:extLst>
              <a:ext uri="{63B3BB69-23CF-44E3-9099-C40C66FF867C}">
                <a14:compatExt xmlns:a14="http://schemas.microsoft.com/office/drawing/2010/main" spid="_x0000_s1040"/>
              </a:ext>
              <a:ext uri="{FF2B5EF4-FFF2-40B4-BE49-F238E27FC236}">
                <a16:creationId xmlns:a16="http://schemas.microsoft.com/office/drawing/2014/main" id="{2B4278B5-6140-2242-B129-CACDFCB6E2A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0" name="Rectangle 1489" hidden="1">
            <a:extLst>
              <a:ext uri="{63B3BB69-23CF-44E3-9099-C40C66FF867C}">
                <a14:compatExt xmlns:a14="http://schemas.microsoft.com/office/drawing/2010/main" spid="_x0000_s1049"/>
              </a:ext>
              <a:ext uri="{FF2B5EF4-FFF2-40B4-BE49-F238E27FC236}">
                <a16:creationId xmlns:a16="http://schemas.microsoft.com/office/drawing/2014/main" id="{20DA4EFC-7351-2D49-80DA-4B20614B143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1" name="Rectangle 1490" hidden="1">
            <a:extLst>
              <a:ext uri="{63B3BB69-23CF-44E3-9099-C40C66FF867C}">
                <a14:compatExt xmlns:a14="http://schemas.microsoft.com/office/drawing/2010/main" spid="_x0000_s1040"/>
              </a:ext>
              <a:ext uri="{FF2B5EF4-FFF2-40B4-BE49-F238E27FC236}">
                <a16:creationId xmlns:a16="http://schemas.microsoft.com/office/drawing/2014/main" id="{B26C3AFB-5226-C04E-A72D-3958B9A56E30}"/>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2" name="Rectangle 1491" hidden="1">
            <a:extLst>
              <a:ext uri="{63B3BB69-23CF-44E3-9099-C40C66FF867C}">
                <a14:compatExt xmlns:a14="http://schemas.microsoft.com/office/drawing/2010/main" spid="_x0000_s1040"/>
              </a:ext>
              <a:ext uri="{FF2B5EF4-FFF2-40B4-BE49-F238E27FC236}">
                <a16:creationId xmlns:a16="http://schemas.microsoft.com/office/drawing/2014/main" id="{121C176F-22C2-DA49-8467-94332C8B8245}"/>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3" name="Rectangle 1492" hidden="1">
            <a:extLst>
              <a:ext uri="{63B3BB69-23CF-44E3-9099-C40C66FF867C}">
                <a14:compatExt xmlns:a14="http://schemas.microsoft.com/office/drawing/2010/main" spid="_x0000_s1049"/>
              </a:ext>
              <a:ext uri="{FF2B5EF4-FFF2-40B4-BE49-F238E27FC236}">
                <a16:creationId xmlns:a16="http://schemas.microsoft.com/office/drawing/2014/main" id="{31485D8F-F09B-1A42-A549-4F9FC46939F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4" name="Rectangle 1493" hidden="1">
            <a:extLst>
              <a:ext uri="{63B3BB69-23CF-44E3-9099-C40C66FF867C}">
                <a14:compatExt xmlns:a14="http://schemas.microsoft.com/office/drawing/2010/main" spid="_x0000_s1040"/>
              </a:ext>
              <a:ext uri="{FF2B5EF4-FFF2-40B4-BE49-F238E27FC236}">
                <a16:creationId xmlns:a16="http://schemas.microsoft.com/office/drawing/2014/main" id="{9CC5406D-F31A-BB4D-BE8F-13F7FA1226B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5" name="Rectangle 1494" hidden="1">
            <a:extLst>
              <a:ext uri="{63B3BB69-23CF-44E3-9099-C40C66FF867C}">
                <a14:compatExt xmlns:a14="http://schemas.microsoft.com/office/drawing/2010/main" spid="_x0000_s1040"/>
              </a:ext>
              <a:ext uri="{FF2B5EF4-FFF2-40B4-BE49-F238E27FC236}">
                <a16:creationId xmlns:a16="http://schemas.microsoft.com/office/drawing/2014/main" id="{E4D48029-3C62-8744-AA97-42BAC96A0C3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6" name="Rectangle 1495" hidden="1">
            <a:extLst>
              <a:ext uri="{63B3BB69-23CF-44E3-9099-C40C66FF867C}">
                <a14:compatExt xmlns:a14="http://schemas.microsoft.com/office/drawing/2010/main" spid="_x0000_s1049"/>
              </a:ext>
              <a:ext uri="{FF2B5EF4-FFF2-40B4-BE49-F238E27FC236}">
                <a16:creationId xmlns:a16="http://schemas.microsoft.com/office/drawing/2014/main" id="{9D9D5E6F-2B1A-FB43-BFC8-5469B665237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7" name="Rectangle 1496" hidden="1">
            <a:extLst>
              <a:ext uri="{63B3BB69-23CF-44E3-9099-C40C66FF867C}">
                <a14:compatExt xmlns:a14="http://schemas.microsoft.com/office/drawing/2010/main" spid="_x0000_s1040"/>
              </a:ext>
              <a:ext uri="{FF2B5EF4-FFF2-40B4-BE49-F238E27FC236}">
                <a16:creationId xmlns:a16="http://schemas.microsoft.com/office/drawing/2014/main" id="{4EC95C6A-1035-3544-87D6-B2A8BFDFE03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8" name="Rectangle 1497" hidden="1">
            <a:extLst>
              <a:ext uri="{63B3BB69-23CF-44E3-9099-C40C66FF867C}">
                <a14:compatExt xmlns:a14="http://schemas.microsoft.com/office/drawing/2010/main" spid="_x0000_s1040"/>
              </a:ext>
              <a:ext uri="{FF2B5EF4-FFF2-40B4-BE49-F238E27FC236}">
                <a16:creationId xmlns:a16="http://schemas.microsoft.com/office/drawing/2014/main" id="{04ABB860-6A93-224E-B2FF-2A010E41C09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499" name="Rectangle 1498" hidden="1">
            <a:extLst>
              <a:ext uri="{63B3BB69-23CF-44E3-9099-C40C66FF867C}">
                <a14:compatExt xmlns:a14="http://schemas.microsoft.com/office/drawing/2010/main" spid="_x0000_s1049"/>
              </a:ext>
              <a:ext uri="{FF2B5EF4-FFF2-40B4-BE49-F238E27FC236}">
                <a16:creationId xmlns:a16="http://schemas.microsoft.com/office/drawing/2014/main" id="{C9BAE047-5F25-754B-A2C5-743C20BE490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0" name="Rectangle 1499" hidden="1">
            <a:extLst>
              <a:ext uri="{63B3BB69-23CF-44E3-9099-C40C66FF867C}">
                <a14:compatExt xmlns:a14="http://schemas.microsoft.com/office/drawing/2010/main" spid="_x0000_s1040"/>
              </a:ext>
              <a:ext uri="{FF2B5EF4-FFF2-40B4-BE49-F238E27FC236}">
                <a16:creationId xmlns:a16="http://schemas.microsoft.com/office/drawing/2014/main" id="{97CFF020-745D-6C46-9967-A3760D34B98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1" name="Rectangle 1500" hidden="1">
            <a:extLst>
              <a:ext uri="{63B3BB69-23CF-44E3-9099-C40C66FF867C}">
                <a14:compatExt xmlns:a14="http://schemas.microsoft.com/office/drawing/2010/main" spid="_x0000_s1040"/>
              </a:ext>
              <a:ext uri="{FF2B5EF4-FFF2-40B4-BE49-F238E27FC236}">
                <a16:creationId xmlns:a16="http://schemas.microsoft.com/office/drawing/2014/main" id="{B37EA8A2-38C1-1741-8C85-50DFDD6D5F2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2" name="Rectangle 1501" hidden="1">
            <a:extLst>
              <a:ext uri="{63B3BB69-23CF-44E3-9099-C40C66FF867C}">
                <a14:compatExt xmlns:a14="http://schemas.microsoft.com/office/drawing/2010/main" spid="_x0000_s1049"/>
              </a:ext>
              <a:ext uri="{FF2B5EF4-FFF2-40B4-BE49-F238E27FC236}">
                <a16:creationId xmlns:a16="http://schemas.microsoft.com/office/drawing/2014/main" id="{99EC4B21-BE96-9D44-AC07-C41BCEAABBE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3" name="Rectangle 1502" hidden="1">
            <a:extLst>
              <a:ext uri="{63B3BB69-23CF-44E3-9099-C40C66FF867C}">
                <a14:compatExt xmlns:a14="http://schemas.microsoft.com/office/drawing/2010/main" spid="_x0000_s1040"/>
              </a:ext>
              <a:ext uri="{FF2B5EF4-FFF2-40B4-BE49-F238E27FC236}">
                <a16:creationId xmlns:a16="http://schemas.microsoft.com/office/drawing/2014/main" id="{5E7A807E-C351-1E40-81A7-12A6A858942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4" name="Rectangle 1503" hidden="1">
            <a:extLst>
              <a:ext uri="{63B3BB69-23CF-44E3-9099-C40C66FF867C}">
                <a14:compatExt xmlns:a14="http://schemas.microsoft.com/office/drawing/2010/main" spid="_x0000_s1040"/>
              </a:ext>
              <a:ext uri="{FF2B5EF4-FFF2-40B4-BE49-F238E27FC236}">
                <a16:creationId xmlns:a16="http://schemas.microsoft.com/office/drawing/2014/main" id="{61E64188-A6B0-B04A-96FD-9AC53DC780C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5" name="Rectangle 1504" hidden="1">
            <a:extLst>
              <a:ext uri="{63B3BB69-23CF-44E3-9099-C40C66FF867C}">
                <a14:compatExt xmlns:a14="http://schemas.microsoft.com/office/drawing/2010/main" spid="_x0000_s1049"/>
              </a:ext>
              <a:ext uri="{FF2B5EF4-FFF2-40B4-BE49-F238E27FC236}">
                <a16:creationId xmlns:a16="http://schemas.microsoft.com/office/drawing/2014/main" id="{6F04C73D-DDA7-BE47-AB08-43E91823BCCE}"/>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6" name="Rectangle 1505" hidden="1">
            <a:extLst>
              <a:ext uri="{63B3BB69-23CF-44E3-9099-C40C66FF867C}">
                <a14:compatExt xmlns:a14="http://schemas.microsoft.com/office/drawing/2010/main" spid="_x0000_s1040"/>
              </a:ext>
              <a:ext uri="{FF2B5EF4-FFF2-40B4-BE49-F238E27FC236}">
                <a16:creationId xmlns:a16="http://schemas.microsoft.com/office/drawing/2014/main" id="{A8B94094-2441-5D4A-8D27-7D7DA4DB58FF}"/>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7" name="Rectangle 1506" hidden="1">
            <a:extLst>
              <a:ext uri="{63B3BB69-23CF-44E3-9099-C40C66FF867C}">
                <a14:compatExt xmlns:a14="http://schemas.microsoft.com/office/drawing/2010/main" spid="_x0000_s1040"/>
              </a:ext>
              <a:ext uri="{FF2B5EF4-FFF2-40B4-BE49-F238E27FC236}">
                <a16:creationId xmlns:a16="http://schemas.microsoft.com/office/drawing/2014/main" id="{E6F1BFFF-4BB3-0F42-B267-A2E35CF97202}"/>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8" name="Rectangle 1507" hidden="1">
            <a:extLst>
              <a:ext uri="{63B3BB69-23CF-44E3-9099-C40C66FF867C}">
                <a14:compatExt xmlns:a14="http://schemas.microsoft.com/office/drawing/2010/main" spid="_x0000_s1049"/>
              </a:ext>
              <a:ext uri="{FF2B5EF4-FFF2-40B4-BE49-F238E27FC236}">
                <a16:creationId xmlns:a16="http://schemas.microsoft.com/office/drawing/2014/main" id="{EFFC399E-E434-4C46-971F-65941F825953}"/>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09" name="Rectangle 1508" hidden="1">
            <a:extLst>
              <a:ext uri="{63B3BB69-23CF-44E3-9099-C40C66FF867C}">
                <a14:compatExt xmlns:a14="http://schemas.microsoft.com/office/drawing/2010/main" spid="_x0000_s1040"/>
              </a:ext>
              <a:ext uri="{FF2B5EF4-FFF2-40B4-BE49-F238E27FC236}">
                <a16:creationId xmlns:a16="http://schemas.microsoft.com/office/drawing/2014/main" id="{023E5021-120E-2845-ADCB-401DD1658C98}"/>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0" name="Rectangle 1509" hidden="1">
            <a:extLst>
              <a:ext uri="{63B3BB69-23CF-44E3-9099-C40C66FF867C}">
                <a14:compatExt xmlns:a14="http://schemas.microsoft.com/office/drawing/2010/main" spid="_x0000_s1040"/>
              </a:ext>
              <a:ext uri="{FF2B5EF4-FFF2-40B4-BE49-F238E27FC236}">
                <a16:creationId xmlns:a16="http://schemas.microsoft.com/office/drawing/2014/main" id="{501A5EED-7910-0C48-9052-A29F7C3BFA19}"/>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1" name="Rectangle 1510" hidden="1">
            <a:extLst>
              <a:ext uri="{63B3BB69-23CF-44E3-9099-C40C66FF867C}">
                <a14:compatExt xmlns:a14="http://schemas.microsoft.com/office/drawing/2010/main" spid="_x0000_s1049"/>
              </a:ext>
              <a:ext uri="{FF2B5EF4-FFF2-40B4-BE49-F238E27FC236}">
                <a16:creationId xmlns:a16="http://schemas.microsoft.com/office/drawing/2014/main" id="{D517B929-DE8D-0D48-B046-3637A4847909}"/>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2" name="Rectangle 1511" hidden="1">
            <a:extLst>
              <a:ext uri="{63B3BB69-23CF-44E3-9099-C40C66FF867C}">
                <a14:compatExt xmlns:a14="http://schemas.microsoft.com/office/drawing/2010/main" spid="_x0000_s1040"/>
              </a:ext>
              <a:ext uri="{FF2B5EF4-FFF2-40B4-BE49-F238E27FC236}">
                <a16:creationId xmlns:a16="http://schemas.microsoft.com/office/drawing/2014/main" id="{2E5C00C8-5ECA-4543-B4CF-8BAB94779CD2}"/>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3" name="Rectangle 1512" hidden="1">
            <a:extLst>
              <a:ext uri="{63B3BB69-23CF-44E3-9099-C40C66FF867C}">
                <a14:compatExt xmlns:a14="http://schemas.microsoft.com/office/drawing/2010/main" spid="_x0000_s1040"/>
              </a:ext>
              <a:ext uri="{FF2B5EF4-FFF2-40B4-BE49-F238E27FC236}">
                <a16:creationId xmlns:a16="http://schemas.microsoft.com/office/drawing/2014/main" id="{B87C24FD-5683-774A-9E99-F4A3AAF424EB}"/>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4" name="Rectangle 1513" hidden="1">
            <a:extLst>
              <a:ext uri="{63B3BB69-23CF-44E3-9099-C40C66FF867C}">
                <a14:compatExt xmlns:a14="http://schemas.microsoft.com/office/drawing/2010/main" spid="_x0000_s1049"/>
              </a:ext>
              <a:ext uri="{FF2B5EF4-FFF2-40B4-BE49-F238E27FC236}">
                <a16:creationId xmlns:a16="http://schemas.microsoft.com/office/drawing/2014/main" id="{67669B24-D32A-E443-B010-305701A32366}"/>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5" name="Rectangle 1514" hidden="1">
            <a:extLst>
              <a:ext uri="{63B3BB69-23CF-44E3-9099-C40C66FF867C}">
                <a14:compatExt xmlns:a14="http://schemas.microsoft.com/office/drawing/2010/main" spid="_x0000_s1040"/>
              </a:ext>
              <a:ext uri="{FF2B5EF4-FFF2-40B4-BE49-F238E27FC236}">
                <a16:creationId xmlns:a16="http://schemas.microsoft.com/office/drawing/2014/main" id="{420872BC-C5A3-2946-9245-48FB5ABC47DA}"/>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6" name="Rectangle 1515" hidden="1">
            <a:extLst>
              <a:ext uri="{63B3BB69-23CF-44E3-9099-C40C66FF867C}">
                <a14:compatExt xmlns:a14="http://schemas.microsoft.com/office/drawing/2010/main" spid="_x0000_s1040"/>
              </a:ext>
              <a:ext uri="{FF2B5EF4-FFF2-40B4-BE49-F238E27FC236}">
                <a16:creationId xmlns:a16="http://schemas.microsoft.com/office/drawing/2014/main" id="{0B8312CF-4FD2-954D-A717-478C3A526B2C}"/>
              </a:ext>
            </a:extLst>
          </p:cNvPr>
          <p:cNvSpPr/>
          <p:nvPr/>
        </p:nvSpPr>
        <p:spPr>
          <a:xfrm>
            <a:off x="7981950" y="-2779713"/>
            <a:ext cx="1003300" cy="6096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7" name="Rectangle 1516" hidden="1">
            <a:extLst>
              <a:ext uri="{63B3BB69-23CF-44E3-9099-C40C66FF867C}">
                <a14:compatExt xmlns:a14="http://schemas.microsoft.com/office/drawing/2010/main" spid="_x0000_s1040"/>
              </a:ext>
              <a:ext uri="{FF2B5EF4-FFF2-40B4-BE49-F238E27FC236}">
                <a16:creationId xmlns:a16="http://schemas.microsoft.com/office/drawing/2014/main" id="{3E69B0AE-0654-3F46-A08A-D528C3803C4F}"/>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8" name="Rectangle 1517" hidden="1">
            <a:extLst>
              <a:ext uri="{63B3BB69-23CF-44E3-9099-C40C66FF867C}">
                <a14:compatExt xmlns:a14="http://schemas.microsoft.com/office/drawing/2010/main" spid="_x0000_s1040"/>
              </a:ext>
              <a:ext uri="{FF2B5EF4-FFF2-40B4-BE49-F238E27FC236}">
                <a16:creationId xmlns:a16="http://schemas.microsoft.com/office/drawing/2014/main" id="{2F6EB29E-9A1E-B549-8FD8-ECF15B5623DE}"/>
              </a:ext>
            </a:extLst>
          </p:cNvPr>
          <p:cNvSpPr/>
          <p:nvPr/>
        </p:nvSpPr>
        <p:spPr>
          <a:xfrm>
            <a:off x="7981950" y="-2779713"/>
            <a:ext cx="1003300" cy="762000"/>
          </a:xfrm>
          <a:prstGeom prst="rect">
            <a:avLst/>
          </a:prstGeom>
        </p:spPr>
        <p:txBody>
          <a:bodyPr wrap="square" lIns="27432" tIns="18288" rIns="0" bIns="18288" anchor="ctr" upright="1"/>
          <a:lstStyle/>
          <a:p>
            <a:pPr marL="0" marR="0">
              <a:spcBef>
                <a:spcPts val="0"/>
              </a:spcBef>
              <a:spcAft>
                <a:spcPts val="0"/>
              </a:spcAft>
            </a:pPr>
            <a:r>
              <a:rPr lang="en-US" sz="1000" dirty="0">
                <a:solidFill>
                  <a:srgbClr val="000000"/>
                </a:solidFill>
                <a:effectLst/>
                <a:latin typeface="Geneva"/>
                <a:ea typeface="Geneva"/>
                <a:cs typeface="Geneva"/>
              </a:rPr>
              <a:t>NO</a:t>
            </a:r>
            <a:endParaRPr lang="en-US" sz="1200" dirty="0">
              <a:effectLst/>
              <a:latin typeface="Times New Roman" panose="02020603050405020304" pitchFamily="18" charset="0"/>
              <a:ea typeface="Times New Roman" panose="02020603050405020304" pitchFamily="18" charset="0"/>
            </a:endParaRPr>
          </a:p>
        </p:txBody>
      </p:sp>
      <p:sp>
        <p:nvSpPr>
          <p:cNvPr id="1519" name="TextBox 1518">
            <a:extLst>
              <a:ext uri="{FF2B5EF4-FFF2-40B4-BE49-F238E27FC236}">
                <a16:creationId xmlns:a16="http://schemas.microsoft.com/office/drawing/2014/main" id="{CD614867-6B5A-82C5-7CEC-FD0997A403E6}"/>
              </a:ext>
            </a:extLst>
          </p:cNvPr>
          <p:cNvSpPr txBox="1"/>
          <p:nvPr/>
        </p:nvSpPr>
        <p:spPr>
          <a:xfrm>
            <a:off x="300447" y="317165"/>
            <a:ext cx="7384507" cy="461665"/>
          </a:xfrm>
          <a:prstGeom prst="rect">
            <a:avLst/>
          </a:prstGeom>
          <a:noFill/>
        </p:spPr>
        <p:txBody>
          <a:bodyPr wrap="square" rtlCol="0">
            <a:spAutoFit/>
          </a:bodyPr>
          <a:lstStyle/>
          <a:p>
            <a:pPr rtl="0"/>
            <a:r>
              <a:rPr lang="ja-JP" sz="2400">
                <a:solidFill>
                  <a:schemeClr val="tx1">
                    <a:lumMod val="65000"/>
                    <a:lumOff val="35000"/>
                  </a:schemeClr>
                </a:solidFill>
                <a:latin typeface="Century Gothic" panose="020B0502020202020204" pitchFamily="34" charset="0"/>
                <a:ea typeface="MS PGothic" panose="020B0600070205080204" pitchFamily="34" charset="-128"/>
              </a:rPr>
              <a:t>20XX 年度のマイルストーンのタイムライン</a:t>
            </a:r>
          </a:p>
        </p:txBody>
      </p:sp>
      <p:grpSp>
        <p:nvGrpSpPr>
          <p:cNvPr id="2" name="Group 1">
            <a:extLst>
              <a:ext uri="{FF2B5EF4-FFF2-40B4-BE49-F238E27FC236}">
                <a16:creationId xmlns:a16="http://schemas.microsoft.com/office/drawing/2014/main" id="{0D9310B3-E516-7B74-CFB1-7041AB7E205A}"/>
              </a:ext>
            </a:extLst>
          </p:cNvPr>
          <p:cNvGrpSpPr/>
          <p:nvPr/>
        </p:nvGrpSpPr>
        <p:grpSpPr>
          <a:xfrm>
            <a:off x="10545077" y="2770563"/>
            <a:ext cx="1521531" cy="783465"/>
            <a:chOff x="242496" y="-518291"/>
            <a:chExt cx="1523507" cy="2472813"/>
          </a:xfrm>
        </p:grpSpPr>
        <p:sp>
          <p:nvSpPr>
            <p:cNvPr id="1545" name="Text Box 15">
              <a:extLst>
                <a:ext uri="{FF2B5EF4-FFF2-40B4-BE49-F238E27FC236}">
                  <a16:creationId xmlns:a16="http://schemas.microsoft.com/office/drawing/2014/main" id="{9D197C36-CAB0-23DE-AE98-F643E1BFF160}"/>
                </a:ext>
              </a:extLst>
            </p:cNvPr>
            <p:cNvSpPr txBox="1"/>
            <p:nvPr/>
          </p:nvSpPr>
          <p:spPr>
            <a:xfrm>
              <a:off x="298600" y="-518291"/>
              <a:ext cx="1467403"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ja-JP" sz="1200">
                  <a:effectLst/>
                  <a:latin typeface="Century Gothic" panose="020B0502020202020204" pitchFamily="34" charset="0"/>
                  <a:ea typeface="MS PGothic" panose="020B0600070205080204" pitchFamily="34" charset="-128"/>
                  <a:cs typeface="Times New Roman" panose="02020603050405020304" pitchFamily="18" charset="0"/>
                </a:rPr>
                <a:t>年度末 - 顧客からのフィードバックを確認。</a:t>
              </a:r>
            </a:p>
          </p:txBody>
        </p:sp>
        <p:cxnSp>
          <p:nvCxnSpPr>
            <p:cNvPr id="1546" name="Straight Connector 1545">
              <a:extLst>
                <a:ext uri="{FF2B5EF4-FFF2-40B4-BE49-F238E27FC236}">
                  <a16:creationId xmlns:a16="http://schemas.microsoft.com/office/drawing/2014/main" id="{A870F7D6-E134-77A4-B5FE-40CD316CBA8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7" name="Oval 1546">
              <a:extLst>
                <a:ext uri="{FF2B5EF4-FFF2-40B4-BE49-F238E27FC236}">
                  <a16:creationId xmlns:a16="http://schemas.microsoft.com/office/drawing/2014/main" id="{91C1584E-0368-832F-587A-0C8424A7A2EC}"/>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latin typeface="Century Gothic" panose="020B0502020202020204" pitchFamily="34" charset="0"/>
                <a:ea typeface="MS PGothic" panose="020B0600070205080204" pitchFamily="34" charset="-128"/>
              </a:endParaRPr>
            </a:p>
          </p:txBody>
        </p:sp>
      </p:grpSp>
      <p:grpSp>
        <p:nvGrpSpPr>
          <p:cNvPr id="1522" name="Group 1521">
            <a:extLst>
              <a:ext uri="{FF2B5EF4-FFF2-40B4-BE49-F238E27FC236}">
                <a16:creationId xmlns:a16="http://schemas.microsoft.com/office/drawing/2014/main" id="{393DAC4E-8E6F-2BD1-5AAC-FF049E0CF3C4}"/>
              </a:ext>
            </a:extLst>
          </p:cNvPr>
          <p:cNvGrpSpPr/>
          <p:nvPr/>
        </p:nvGrpSpPr>
        <p:grpSpPr>
          <a:xfrm>
            <a:off x="7337997" y="2950831"/>
            <a:ext cx="1560791" cy="596901"/>
            <a:chOff x="242496" y="70552"/>
            <a:chExt cx="1562819" cy="1883970"/>
          </a:xfrm>
        </p:grpSpPr>
        <p:sp>
          <p:nvSpPr>
            <p:cNvPr id="1539" name="Text Box 11">
              <a:extLst>
                <a:ext uri="{FF2B5EF4-FFF2-40B4-BE49-F238E27FC236}">
                  <a16:creationId xmlns:a16="http://schemas.microsoft.com/office/drawing/2014/main" id="{E54749C1-18A3-C2C3-7637-F3AC8DDBC9E7}"/>
                </a:ext>
              </a:extLst>
            </p:cNvPr>
            <p:cNvSpPr txBox="1"/>
            <p:nvPr/>
          </p:nvSpPr>
          <p:spPr>
            <a:xfrm>
              <a:off x="288264" y="70552"/>
              <a:ext cx="1517051"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ja-JP" sz="1200" dirty="0">
                  <a:effectLst/>
                  <a:latin typeface="Century Gothic" panose="020B0502020202020204" pitchFamily="34" charset="0"/>
                  <a:ea typeface="MS PGothic" panose="020B0600070205080204" pitchFamily="34" charset="-128"/>
                  <a:cs typeface="Times New Roman" panose="02020603050405020304" pitchFamily="18" charset="0"/>
                </a:rPr>
                <a:t>Q4 – パートナーシップを拡大。</a:t>
              </a:r>
            </a:p>
          </p:txBody>
        </p:sp>
        <p:cxnSp>
          <p:nvCxnSpPr>
            <p:cNvPr id="1540" name="Straight Connector 1539">
              <a:extLst>
                <a:ext uri="{FF2B5EF4-FFF2-40B4-BE49-F238E27FC236}">
                  <a16:creationId xmlns:a16="http://schemas.microsoft.com/office/drawing/2014/main" id="{57867B54-F331-3568-AABC-25F9E7C087D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41" name="Oval 1540">
              <a:extLst>
                <a:ext uri="{FF2B5EF4-FFF2-40B4-BE49-F238E27FC236}">
                  <a16:creationId xmlns:a16="http://schemas.microsoft.com/office/drawing/2014/main" id="{8C6985B6-7136-665E-9DFD-A7FD416DEC0F}"/>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latin typeface="Century Gothic" panose="020B0502020202020204" pitchFamily="34" charset="0"/>
                <a:ea typeface="MS PGothic" panose="020B0600070205080204" pitchFamily="34" charset="-128"/>
              </a:endParaRPr>
            </a:p>
          </p:txBody>
        </p:sp>
      </p:grpSp>
      <p:grpSp>
        <p:nvGrpSpPr>
          <p:cNvPr id="1523" name="Group 1522">
            <a:extLst>
              <a:ext uri="{FF2B5EF4-FFF2-40B4-BE49-F238E27FC236}">
                <a16:creationId xmlns:a16="http://schemas.microsoft.com/office/drawing/2014/main" id="{1EF6F31B-8577-BB36-25FE-CB21E241DD6E}"/>
              </a:ext>
            </a:extLst>
          </p:cNvPr>
          <p:cNvGrpSpPr/>
          <p:nvPr/>
        </p:nvGrpSpPr>
        <p:grpSpPr>
          <a:xfrm>
            <a:off x="2606172" y="3527251"/>
            <a:ext cx="1660770" cy="623568"/>
            <a:chOff x="195580" y="-641985"/>
            <a:chExt cx="2314980" cy="831348"/>
          </a:xfrm>
        </p:grpSpPr>
        <p:sp>
          <p:nvSpPr>
            <p:cNvPr id="1536" name="Text Box 35">
              <a:extLst>
                <a:ext uri="{FF2B5EF4-FFF2-40B4-BE49-F238E27FC236}">
                  <a16:creationId xmlns:a16="http://schemas.microsoft.com/office/drawing/2014/main" id="{D35D3174-6264-9E79-12D0-5496E4AB1C96}"/>
                </a:ext>
              </a:extLst>
            </p:cNvPr>
            <p:cNvSpPr txBox="1"/>
            <p:nvPr/>
          </p:nvSpPr>
          <p:spPr>
            <a:xfrm>
              <a:off x="341314" y="-416388"/>
              <a:ext cx="2169246" cy="6057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ja-JP" sz="1200" dirty="0">
                  <a:effectLst/>
                  <a:latin typeface="Century Gothic" panose="020B0502020202020204" pitchFamily="34" charset="0"/>
                  <a:ea typeface="MS PGothic" panose="020B0600070205080204" pitchFamily="34" charset="-128"/>
                  <a:cs typeface="Times New Roman" panose="02020603050405020304" pitchFamily="18" charset="0"/>
                </a:rPr>
                <a:t>Q2 – 新規充電ステーションを 20 か所に開設。</a:t>
              </a:r>
            </a:p>
          </p:txBody>
        </p:sp>
        <p:cxnSp>
          <p:nvCxnSpPr>
            <p:cNvPr id="1537" name="Straight Connector 1536">
              <a:extLst>
                <a:ext uri="{FF2B5EF4-FFF2-40B4-BE49-F238E27FC236}">
                  <a16:creationId xmlns:a16="http://schemas.microsoft.com/office/drawing/2014/main" id="{94646A4F-1AC2-D923-6475-F800AFB8FAF0}"/>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8" name="Oval 1537">
              <a:extLst>
                <a:ext uri="{FF2B5EF4-FFF2-40B4-BE49-F238E27FC236}">
                  <a16:creationId xmlns:a16="http://schemas.microsoft.com/office/drawing/2014/main" id="{B6121196-6EEA-FE82-E95F-901A6901588C}"/>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latin typeface="Century Gothic" panose="020B0502020202020204" pitchFamily="34" charset="0"/>
                <a:ea typeface="MS PGothic" panose="020B0600070205080204" pitchFamily="34" charset="-128"/>
              </a:endParaRPr>
            </a:p>
          </p:txBody>
        </p:sp>
      </p:grpSp>
      <p:grpSp>
        <p:nvGrpSpPr>
          <p:cNvPr id="1524" name="Group 1523">
            <a:extLst>
              <a:ext uri="{FF2B5EF4-FFF2-40B4-BE49-F238E27FC236}">
                <a16:creationId xmlns:a16="http://schemas.microsoft.com/office/drawing/2014/main" id="{3B20E03C-0E21-820B-A2E3-FCD0E587C3F1}"/>
              </a:ext>
            </a:extLst>
          </p:cNvPr>
          <p:cNvGrpSpPr/>
          <p:nvPr/>
        </p:nvGrpSpPr>
        <p:grpSpPr>
          <a:xfrm>
            <a:off x="5566849" y="3551779"/>
            <a:ext cx="1206808" cy="623569"/>
            <a:chOff x="195580" y="-641985"/>
            <a:chExt cx="1682194" cy="831349"/>
          </a:xfrm>
        </p:grpSpPr>
        <p:sp>
          <p:nvSpPr>
            <p:cNvPr id="1533" name="Text Box 25">
              <a:extLst>
                <a:ext uri="{FF2B5EF4-FFF2-40B4-BE49-F238E27FC236}">
                  <a16:creationId xmlns:a16="http://schemas.microsoft.com/office/drawing/2014/main" id="{0B738F6B-72E5-7F4E-D139-86F9F421479D}"/>
                </a:ext>
              </a:extLst>
            </p:cNvPr>
            <p:cNvSpPr txBox="1"/>
            <p:nvPr/>
          </p:nvSpPr>
          <p:spPr>
            <a:xfrm>
              <a:off x="341313" y="-416388"/>
              <a:ext cx="1536461"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ja-JP" sz="1200" dirty="0">
                  <a:effectLst/>
                  <a:latin typeface="Century Gothic" panose="020B0502020202020204" pitchFamily="34" charset="0"/>
                  <a:ea typeface="MS PGothic" panose="020B0600070205080204" pitchFamily="34" charset="-128"/>
                  <a:cs typeface="Times New Roman" panose="02020603050405020304" pitchFamily="18" charset="0"/>
                </a:rPr>
                <a:t>Q3 – ロイヤルティ プログラムを開始。</a:t>
              </a:r>
            </a:p>
          </p:txBody>
        </p:sp>
        <p:cxnSp>
          <p:nvCxnSpPr>
            <p:cNvPr id="1534" name="Straight Connector 1533">
              <a:extLst>
                <a:ext uri="{FF2B5EF4-FFF2-40B4-BE49-F238E27FC236}">
                  <a16:creationId xmlns:a16="http://schemas.microsoft.com/office/drawing/2014/main" id="{A28B2231-742D-B585-17B2-87E0010E2C7D}"/>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5" name="Oval 1534">
              <a:extLst>
                <a:ext uri="{FF2B5EF4-FFF2-40B4-BE49-F238E27FC236}">
                  <a16:creationId xmlns:a16="http://schemas.microsoft.com/office/drawing/2014/main" id="{71020505-0EDA-B5E0-F058-A19796A18A81}"/>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latin typeface="Century Gothic" panose="020B0502020202020204" pitchFamily="34" charset="0"/>
                <a:ea typeface="MS PGothic" panose="020B0600070205080204" pitchFamily="34" charset="-128"/>
              </a:endParaRPr>
            </a:p>
          </p:txBody>
        </p:sp>
      </p:grpSp>
      <p:grpSp>
        <p:nvGrpSpPr>
          <p:cNvPr id="1525" name="Group 1524">
            <a:extLst>
              <a:ext uri="{FF2B5EF4-FFF2-40B4-BE49-F238E27FC236}">
                <a16:creationId xmlns:a16="http://schemas.microsoft.com/office/drawing/2014/main" id="{E207FAD3-7860-B9B1-53B8-A66F0DAC3F90}"/>
              </a:ext>
            </a:extLst>
          </p:cNvPr>
          <p:cNvGrpSpPr/>
          <p:nvPr/>
        </p:nvGrpSpPr>
        <p:grpSpPr>
          <a:xfrm>
            <a:off x="8555635" y="3556622"/>
            <a:ext cx="1607539" cy="623569"/>
            <a:chOff x="195580" y="-641985"/>
            <a:chExt cx="2240780" cy="831349"/>
          </a:xfrm>
        </p:grpSpPr>
        <p:sp>
          <p:nvSpPr>
            <p:cNvPr id="1530" name="Text Box 19">
              <a:extLst>
                <a:ext uri="{FF2B5EF4-FFF2-40B4-BE49-F238E27FC236}">
                  <a16:creationId xmlns:a16="http://schemas.microsoft.com/office/drawing/2014/main" id="{35561507-8409-C062-D43E-48990312E0CA}"/>
                </a:ext>
              </a:extLst>
            </p:cNvPr>
            <p:cNvSpPr txBox="1"/>
            <p:nvPr/>
          </p:nvSpPr>
          <p:spPr>
            <a:xfrm>
              <a:off x="341314" y="-416388"/>
              <a:ext cx="2095046" cy="60575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ja-JP" sz="1200">
                  <a:effectLst/>
                  <a:latin typeface="Century Gothic" panose="020B0502020202020204" pitchFamily="34" charset="0"/>
                  <a:ea typeface="MS PGothic" panose="020B0600070205080204" pitchFamily="34" charset="-128"/>
                  <a:cs typeface="Times New Roman" panose="02020603050405020304" pitchFamily="18" charset="0"/>
                </a:rPr>
                <a:t>Q4 – 25% の増加を達成。</a:t>
              </a:r>
            </a:p>
          </p:txBody>
        </p:sp>
        <p:cxnSp>
          <p:nvCxnSpPr>
            <p:cNvPr id="1531" name="Straight Connector 1530">
              <a:extLst>
                <a:ext uri="{FF2B5EF4-FFF2-40B4-BE49-F238E27FC236}">
                  <a16:creationId xmlns:a16="http://schemas.microsoft.com/office/drawing/2014/main" id="{A0FFAF29-AEC8-111E-6263-D60EED469B1C}"/>
                </a:ext>
              </a:extLst>
            </p:cNvPr>
            <p:cNvCxnSpPr/>
            <p:nvPr/>
          </p:nvCxnSpPr>
          <p:spPr>
            <a:xfrm flipV="1">
              <a:off x="241758" y="-606285"/>
              <a:ext cx="0" cy="515480"/>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32" name="Oval 1531">
              <a:extLst>
                <a:ext uri="{FF2B5EF4-FFF2-40B4-BE49-F238E27FC236}">
                  <a16:creationId xmlns:a16="http://schemas.microsoft.com/office/drawing/2014/main" id="{259D1D66-63D2-2B12-4C8E-1FD478FB3838}"/>
                </a:ext>
              </a:extLst>
            </p:cNvPr>
            <p:cNvSpPr/>
            <p:nvPr/>
          </p:nvSpPr>
          <p:spPr>
            <a:xfrm>
              <a:off x="195580" y="-641985"/>
              <a:ext cx="9270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latin typeface="Century Gothic" panose="020B0502020202020204" pitchFamily="34" charset="0"/>
                <a:ea typeface="MS PGothic" panose="020B0600070205080204" pitchFamily="34" charset="-128"/>
              </a:endParaRPr>
            </a:p>
          </p:txBody>
        </p:sp>
      </p:grpSp>
      <p:grpSp>
        <p:nvGrpSpPr>
          <p:cNvPr id="1526" name="Group 1525">
            <a:extLst>
              <a:ext uri="{FF2B5EF4-FFF2-40B4-BE49-F238E27FC236}">
                <a16:creationId xmlns:a16="http://schemas.microsoft.com/office/drawing/2014/main" id="{94E1C1C1-0B82-9707-94DF-3C7F67995BC2}"/>
              </a:ext>
            </a:extLst>
          </p:cNvPr>
          <p:cNvGrpSpPr/>
          <p:nvPr/>
        </p:nvGrpSpPr>
        <p:grpSpPr>
          <a:xfrm>
            <a:off x="679358" y="2661869"/>
            <a:ext cx="1691997" cy="894753"/>
            <a:chOff x="242496" y="-869544"/>
            <a:chExt cx="1694195" cy="2824066"/>
          </a:xfrm>
        </p:grpSpPr>
        <p:sp>
          <p:nvSpPr>
            <p:cNvPr id="1527" name="Text Box 42">
              <a:extLst>
                <a:ext uri="{FF2B5EF4-FFF2-40B4-BE49-F238E27FC236}">
                  <a16:creationId xmlns:a16="http://schemas.microsoft.com/office/drawing/2014/main" id="{0CC3B859-450B-B723-607A-389ADCCFE5D0}"/>
                </a:ext>
              </a:extLst>
            </p:cNvPr>
            <p:cNvSpPr txBox="1"/>
            <p:nvPr/>
          </p:nvSpPr>
          <p:spPr>
            <a:xfrm>
              <a:off x="318817" y="-869544"/>
              <a:ext cx="1617874" cy="1789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spcBef>
                  <a:spcPts val="0"/>
                </a:spcBef>
                <a:spcAft>
                  <a:spcPts val="0"/>
                </a:spcAft>
              </a:pPr>
              <a:r>
                <a:rPr lang="ja-JP" sz="1200" dirty="0">
                  <a:effectLst/>
                  <a:latin typeface="Century Gothic" panose="020B0502020202020204" pitchFamily="34" charset="0"/>
                  <a:ea typeface="MS PGothic" panose="020B0600070205080204" pitchFamily="34" charset="-128"/>
                  <a:cs typeface="Times New Roman" panose="02020603050405020304" pitchFamily="18" charset="0"/>
                </a:rPr>
                <a:t>Q1 – デジタル マーケティング キャンペーンを開始。</a:t>
              </a:r>
            </a:p>
          </p:txBody>
        </p:sp>
        <p:cxnSp>
          <p:nvCxnSpPr>
            <p:cNvPr id="1528" name="Straight Connector 1527">
              <a:extLst>
                <a:ext uri="{FF2B5EF4-FFF2-40B4-BE49-F238E27FC236}">
                  <a16:creationId xmlns:a16="http://schemas.microsoft.com/office/drawing/2014/main" id="{E5082ADF-2FEA-72D7-EF6F-58E0D357763D}"/>
                </a:ext>
              </a:extLst>
            </p:cNvPr>
            <p:cNvCxnSpPr/>
            <p:nvPr/>
          </p:nvCxnSpPr>
          <p:spPr>
            <a:xfrm>
              <a:off x="242496" y="327459"/>
              <a:ext cx="3882" cy="1569358"/>
            </a:xfrm>
            <a:prstGeom prst="line">
              <a:avLst/>
            </a:prstGeom>
            <a:ln w="12700">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529" name="Oval 1528">
              <a:extLst>
                <a:ext uri="{FF2B5EF4-FFF2-40B4-BE49-F238E27FC236}">
                  <a16:creationId xmlns:a16="http://schemas.microsoft.com/office/drawing/2014/main" id="{77AA3324-A502-33F0-8F31-6B694E4CBB13}"/>
                </a:ext>
              </a:extLst>
            </p:cNvPr>
            <p:cNvSpPr/>
            <p:nvPr/>
          </p:nvSpPr>
          <p:spPr>
            <a:xfrm>
              <a:off x="242496" y="1861820"/>
              <a:ext cx="45762" cy="92702"/>
            </a:xfrm>
            <a:prstGeom prst="ellipse">
              <a:avLst/>
            </a:prstGeom>
            <a:solidFill>
              <a:srgbClr val="92D0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latin typeface="Century Gothic" panose="020B0502020202020204" pitchFamily="34" charset="0"/>
                <a:ea typeface="MS PGothic" panose="020B0600070205080204" pitchFamily="34" charset="-128"/>
              </a:endParaRPr>
            </a:p>
          </p:txBody>
        </p:sp>
      </p:grpSp>
      <p:sp>
        <p:nvSpPr>
          <p:cNvPr id="1550" name="Oval 1549">
            <a:extLst>
              <a:ext uri="{FF2B5EF4-FFF2-40B4-BE49-F238E27FC236}">
                <a16:creationId xmlns:a16="http://schemas.microsoft.com/office/drawing/2014/main" id="{3B551B12-7EBB-3297-10AC-F2431AFBADE6}"/>
              </a:ext>
            </a:extLst>
          </p:cNvPr>
          <p:cNvSpPr/>
          <p:nvPr/>
        </p:nvSpPr>
        <p:spPr>
          <a:xfrm>
            <a:off x="225170" y="345604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551" name="Oval 1550">
            <a:extLst>
              <a:ext uri="{FF2B5EF4-FFF2-40B4-BE49-F238E27FC236}">
                <a16:creationId xmlns:a16="http://schemas.microsoft.com/office/drawing/2014/main" id="{CEAEE745-061F-B922-1E79-7E5260C7C735}"/>
              </a:ext>
            </a:extLst>
          </p:cNvPr>
          <p:cNvSpPr/>
          <p:nvPr/>
        </p:nvSpPr>
        <p:spPr>
          <a:xfrm>
            <a:off x="11794280" y="3464934"/>
            <a:ext cx="154004" cy="154004"/>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34252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59712679"/>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6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1077</TotalTime>
  <Words>8279</Words>
  <Application>Microsoft Office PowerPoint</Application>
  <PresentationFormat>Widescreen</PresentationFormat>
  <Paragraphs>7626</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Geneva</vt: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44</cp:revision>
  <dcterms:created xsi:type="dcterms:W3CDTF">2022-05-22T18:55:25Z</dcterms:created>
  <dcterms:modified xsi:type="dcterms:W3CDTF">2024-09-17T01:55:10Z</dcterms:modified>
</cp:coreProperties>
</file>