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5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E0F306-FE15-401A-A74E-A81F304D24AB}" v="3" dt="2023-06-26T23:48:51.5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516" y="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2AE0F306-FE15-401A-A74E-A81F304D24AB}"/>
    <pc:docChg chg="modSld">
      <pc:chgData name="Bess Dunlevy" userId="dd4b9a8537dbe9d0" providerId="LiveId" clId="{2AE0F306-FE15-401A-A74E-A81F304D24AB}" dt="2023-06-26T23:51:55.132" v="75" actId="20577"/>
      <pc:docMkLst>
        <pc:docMk/>
      </pc:docMkLst>
      <pc:sldChg chg="modSp mod">
        <pc:chgData name="Bess Dunlevy" userId="dd4b9a8537dbe9d0" providerId="LiveId" clId="{2AE0F306-FE15-401A-A74E-A81F304D24AB}" dt="2023-06-26T23:48:40.422" v="0" actId="20577"/>
        <pc:sldMkLst>
          <pc:docMk/>
          <pc:sldMk cId="1508588292" sldId="342"/>
        </pc:sldMkLst>
        <pc:spChg chg="mod">
          <ac:chgData name="Bess Dunlevy" userId="dd4b9a8537dbe9d0" providerId="LiveId" clId="{2AE0F306-FE15-401A-A74E-A81F304D24AB}" dt="2023-06-26T23:48:40.422" v="0" actId="20577"/>
          <ac:spMkLst>
            <pc:docMk/>
            <pc:sldMk cId="1508588292" sldId="342"/>
            <ac:spMk id="33" creationId="{143A449B-AAB7-994A-92CE-8F48E2CA7DF6}"/>
          </ac:spMkLst>
        </pc:spChg>
      </pc:sldChg>
      <pc:sldChg chg="modSp mod">
        <pc:chgData name="Bess Dunlevy" userId="dd4b9a8537dbe9d0" providerId="LiveId" clId="{2AE0F306-FE15-401A-A74E-A81F304D24AB}" dt="2023-06-26T23:51:55.132" v="75" actId="20577"/>
        <pc:sldMkLst>
          <pc:docMk/>
          <pc:sldMk cId="3634812223" sldId="354"/>
        </pc:sldMkLst>
        <pc:graphicFrameChg chg="mod modGraphic">
          <ac:chgData name="Bess Dunlevy" userId="dd4b9a8537dbe9d0" providerId="LiveId" clId="{2AE0F306-FE15-401A-A74E-A81F304D24AB}" dt="2023-06-26T23:51:55.132" v="75" actId="20577"/>
          <ac:graphicFrameMkLst>
            <pc:docMk/>
            <pc:sldMk cId="3634812223" sldId="354"/>
            <ac:graphicFrameMk id="2" creationId="{9D38ADDE-708E-A9E6-3914-D86A6CD90554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8/26/2024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p.smartsheet.com/try-it?trp=7756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図形の説明は自動生成されたものです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228885" y="864453"/>
            <a:ext cx="62340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4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シンプルなコンテンツ </a:t>
            </a:r>
            <a:br>
              <a:rPr lang="en-US" altLang="ja-JP" sz="4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r>
              <a:rPr lang="ja-JP" sz="4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カレンダー テンプレート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シンプルなコンテンツ カレンダー テンプレートのプレゼンテーション</a:t>
            </a:r>
          </a:p>
        </p:txBody>
      </p:sp>
      <p:pic>
        <p:nvPicPr>
          <p:cNvPr id="5" name="image1.png">
            <a:hlinkClick r:id="rId3"/>
            <a:extLst>
              <a:ext uri="{FF2B5EF4-FFF2-40B4-BE49-F238E27FC236}">
                <a16:creationId xmlns:a16="http://schemas.microsoft.com/office/drawing/2014/main" id="{D47512AA-FD61-49D2-9692-83C893A267D2}"/>
              </a:ext>
            </a:extLst>
          </p:cNvPr>
          <p:cNvPicPr preferRelativeResize="0"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39418" y="230139"/>
            <a:ext cx="2921263" cy="5810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D38ADDE-708E-A9E6-3914-D86A6CD90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644205"/>
              </p:ext>
            </p:extLst>
          </p:nvPr>
        </p:nvGraphicFramePr>
        <p:xfrm>
          <a:off x="215660" y="213126"/>
          <a:ext cx="11697416" cy="6431747"/>
        </p:xfrm>
        <a:graphic>
          <a:graphicData uri="http://schemas.openxmlformats.org/drawingml/2006/table">
            <a:tbl>
              <a:tblPr/>
              <a:tblGrid>
                <a:gridCol w="1462177">
                  <a:extLst>
                    <a:ext uri="{9D8B030D-6E8A-4147-A177-3AD203B41FA5}">
                      <a16:colId xmlns:a16="http://schemas.microsoft.com/office/drawing/2014/main" val="3228480395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813725436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1209709761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753589252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1701091193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3538011376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249416302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052118009"/>
                    </a:ext>
                  </a:extLst>
                </a:gridCol>
              </a:tblGrid>
              <a:tr h="19735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プラットフォーム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月曜日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火曜日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水曜日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木曜日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金曜日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土曜日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日曜日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296318"/>
                  </a:ext>
                </a:extLst>
              </a:tr>
              <a:tr h="12880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7702384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sz="900" b="1" i="0" u="none" strike="noStrike" baseline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YouTube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234559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コンテンツ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16665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276310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sz="900" b="1" i="0" u="none" strike="noStrike" baseline="0">
                          <a:solidFill>
                            <a:srgbClr val="1F4E78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Facebook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202495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245608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0246266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sz="900" b="1" i="0" u="none" strike="noStrike" baseline="0">
                          <a:solidFill>
                            <a:srgbClr val="4472C4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LinkedIn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188671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042948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780992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sz="900" b="1" i="0" u="none" strike="noStrike" baseline="0">
                          <a:solidFill>
                            <a:srgbClr val="BF8F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Instagram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155073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130717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110375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sz="9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TikTok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187735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411199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906200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sz="900" b="1" i="0" u="none" strike="noStrike" baseline="0">
                          <a:solidFill>
                            <a:srgbClr val="C6591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その他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370296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689544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4209844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sz="900" b="1" i="0" u="none" strike="noStrike" baseline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その他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745471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38905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8106556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sz="900" b="1" i="0" u="none" strike="noStrike" baseline="0">
                          <a:solidFill>
                            <a:srgbClr val="54823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その他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105440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069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459120"/>
              </p:ext>
            </p:extLst>
          </p:nvPr>
        </p:nvGraphicFramePr>
        <p:xfrm>
          <a:off x="787790" y="1050352"/>
          <a:ext cx="1047797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7797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Definition-Six-Sigma-Worksheet-Template_PowerPoint.pptx" id="{1A6CECA6-5CAA-42D4-8DA2-827806DBC337}" vid="{91750753-04A7-40CD-A9A0-14A184A3C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Use this as a PPT template</Template>
  <TotalTime>5</TotalTime>
  <Words>240</Words>
  <Application>Microsoft Office PowerPoint</Application>
  <PresentationFormat>Widescreen</PresentationFormat>
  <Paragraphs>108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Ricky Nan</cp:lastModifiedBy>
  <cp:revision>8</cp:revision>
  <dcterms:created xsi:type="dcterms:W3CDTF">2023-06-26T23:44:25Z</dcterms:created>
  <dcterms:modified xsi:type="dcterms:W3CDTF">2024-08-26T02:03:25Z</dcterms:modified>
</cp:coreProperties>
</file>